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2"/>
  </p:notesMasterIdLst>
  <p:sldIdLst>
    <p:sldId id="257" r:id="rId2"/>
    <p:sldId id="316"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65656"/>
    <a:srgbClr val="6666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9" d="100"/>
          <a:sy n="69" d="100"/>
        </p:scale>
        <p:origin x="-1188"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slide" Target="slides/slide60.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1E7863-7C9F-4D75-BEA8-4AEE05369DF2}" type="doc">
      <dgm:prSet loTypeId="urn:microsoft.com/office/officeart/2005/8/layout/pyramid2" loCatId="list" qsTypeId="urn:microsoft.com/office/officeart/2005/8/quickstyle/3d3" qsCatId="3D" csTypeId="urn:microsoft.com/office/officeart/2005/8/colors/accent1_2" csCatId="accent1" phldr="1"/>
      <dgm:spPr/>
      <dgm:t>
        <a:bodyPr/>
        <a:lstStyle/>
        <a:p>
          <a:endParaRPr lang="ru-RU"/>
        </a:p>
      </dgm:t>
    </dgm:pt>
    <dgm:pt modelId="{78239EE0-DA0C-470C-911B-C9C1BDC11E81}">
      <dgm:prSet phldrT="[Текст]">
        <dgm:style>
          <a:lnRef idx="0">
            <a:schemeClr val="accent3"/>
          </a:lnRef>
          <a:fillRef idx="3">
            <a:schemeClr val="accent3"/>
          </a:fillRef>
          <a:effectRef idx="3">
            <a:schemeClr val="accent3"/>
          </a:effectRef>
          <a:fontRef idx="minor">
            <a:schemeClr val="lt1"/>
          </a:fontRef>
        </dgm:style>
      </dgm:prSet>
      <dgm:spPr/>
      <dgm:t>
        <a:bodyPr/>
        <a:lstStyle/>
        <a:p>
          <a:pPr algn="ctr"/>
          <a:r>
            <a:rPr lang="en-US" b="1" cap="none" spc="0" dirty="0" err="1"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rPr>
            <a:t>Asosiy</a:t>
          </a:r>
          <a:r>
            <a:rPr lang="en-US" b="1" cap="none" spc="0" dirty="0"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rPr>
            <a:t> </a:t>
          </a:r>
          <a:r>
            <a:rPr lang="en-US" b="1" cap="none" spc="0" dirty="0" err="1"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rPr>
            <a:t>qurilmalar</a:t>
          </a:r>
          <a:endParaRPr lang="en-US" b="1" cap="none" spc="0" dirty="0"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endParaRPr>
        </a:p>
        <a:p>
          <a:pPr algn="ctr"/>
          <a:endParaRPr lang="en-US" dirty="0" smtClean="0">
            <a:solidFill>
              <a:schemeClr val="bg1"/>
            </a:solidFill>
          </a:endParaRPr>
        </a:p>
        <a:p>
          <a:pPr algn="ctr"/>
          <a:endParaRPr lang="ru-RU" dirty="0">
            <a:solidFill>
              <a:schemeClr val="bg1"/>
            </a:solidFill>
          </a:endParaRPr>
        </a:p>
      </dgm:t>
    </dgm:pt>
    <dgm:pt modelId="{78E84BB7-5D23-4CAD-A4A5-636B36E40D19}" type="parTrans" cxnId="{770C34D0-691E-43F1-84FB-AFC1E8CF5A6F}">
      <dgm:prSet/>
      <dgm:spPr/>
      <dgm:t>
        <a:bodyPr/>
        <a:lstStyle/>
        <a:p>
          <a:endParaRPr lang="ru-RU"/>
        </a:p>
      </dgm:t>
    </dgm:pt>
    <dgm:pt modelId="{C4DBB6FD-5D23-46F4-B983-72865A9EF3E6}" type="sibTrans" cxnId="{770C34D0-691E-43F1-84FB-AFC1E8CF5A6F}">
      <dgm:prSet/>
      <dgm:spPr/>
      <dgm:t>
        <a:bodyPr/>
        <a:lstStyle/>
        <a:p>
          <a:endParaRPr lang="ru-RU"/>
        </a:p>
      </dgm:t>
    </dgm:pt>
    <dgm:pt modelId="{25BC0FF3-63C8-4F23-81B4-BA98C278DFC2}" type="pres">
      <dgm:prSet presAssocID="{A41E7863-7C9F-4D75-BEA8-4AEE05369DF2}" presName="compositeShape" presStyleCnt="0">
        <dgm:presLayoutVars>
          <dgm:dir/>
          <dgm:resizeHandles/>
        </dgm:presLayoutVars>
      </dgm:prSet>
      <dgm:spPr/>
      <dgm:t>
        <a:bodyPr/>
        <a:lstStyle/>
        <a:p>
          <a:endParaRPr lang="ru-RU"/>
        </a:p>
      </dgm:t>
    </dgm:pt>
    <dgm:pt modelId="{A54C2FD4-CB2B-49A1-9C2E-0466B46185FD}" type="pres">
      <dgm:prSet presAssocID="{A41E7863-7C9F-4D75-BEA8-4AEE05369DF2}" presName="pyramid" presStyleLbl="node1" presStyleIdx="0" presStyleCnt="1" custLinFactNeighborX="28" custLinFactNeighborY="3448"/>
      <dgm:spPr/>
      <dgm:t>
        <a:bodyPr/>
        <a:lstStyle/>
        <a:p>
          <a:endParaRPr lang="ru-RU"/>
        </a:p>
      </dgm:t>
    </dgm:pt>
    <dgm:pt modelId="{91313E5E-7728-4B12-8E84-7FA68E96054D}" type="pres">
      <dgm:prSet presAssocID="{A41E7863-7C9F-4D75-BEA8-4AEE05369DF2}" presName="theList" presStyleCnt="0"/>
      <dgm:spPr/>
    </dgm:pt>
    <dgm:pt modelId="{FB47274E-4AA6-499C-8E67-281BBC8D2F39}" type="pres">
      <dgm:prSet presAssocID="{78239EE0-DA0C-470C-911B-C9C1BDC11E81}" presName="aNode" presStyleLbl="fgAcc1" presStyleIdx="0" presStyleCnt="1" custLinFactNeighborX="-840" custLinFactNeighborY="-9164">
        <dgm:presLayoutVars>
          <dgm:bulletEnabled val="1"/>
        </dgm:presLayoutVars>
      </dgm:prSet>
      <dgm:spPr/>
      <dgm:t>
        <a:bodyPr/>
        <a:lstStyle/>
        <a:p>
          <a:endParaRPr lang="ru-RU"/>
        </a:p>
      </dgm:t>
    </dgm:pt>
    <dgm:pt modelId="{F74C429C-7F7F-45AC-9883-B8709E8BF134}" type="pres">
      <dgm:prSet presAssocID="{78239EE0-DA0C-470C-911B-C9C1BDC11E81}" presName="aSpace" presStyleCnt="0"/>
      <dgm:spPr/>
    </dgm:pt>
  </dgm:ptLst>
  <dgm:cxnLst>
    <dgm:cxn modelId="{F717A5C6-8E35-4237-AFC1-66C3AC1E2686}" type="presOf" srcId="{78239EE0-DA0C-470C-911B-C9C1BDC11E81}" destId="{FB47274E-4AA6-499C-8E67-281BBC8D2F39}" srcOrd="0" destOrd="0" presId="urn:microsoft.com/office/officeart/2005/8/layout/pyramid2"/>
    <dgm:cxn modelId="{CE43B8C9-BA43-4F35-804F-AB90BE7B216A}" type="presOf" srcId="{A41E7863-7C9F-4D75-BEA8-4AEE05369DF2}" destId="{25BC0FF3-63C8-4F23-81B4-BA98C278DFC2}" srcOrd="0" destOrd="0" presId="urn:microsoft.com/office/officeart/2005/8/layout/pyramid2"/>
    <dgm:cxn modelId="{770C34D0-691E-43F1-84FB-AFC1E8CF5A6F}" srcId="{A41E7863-7C9F-4D75-BEA8-4AEE05369DF2}" destId="{78239EE0-DA0C-470C-911B-C9C1BDC11E81}" srcOrd="0" destOrd="0" parTransId="{78E84BB7-5D23-4CAD-A4A5-636B36E40D19}" sibTransId="{C4DBB6FD-5D23-46F4-B983-72865A9EF3E6}"/>
    <dgm:cxn modelId="{937CD1E0-13AB-4181-B63D-ED003773F4D2}" type="presParOf" srcId="{25BC0FF3-63C8-4F23-81B4-BA98C278DFC2}" destId="{A54C2FD4-CB2B-49A1-9C2E-0466B46185FD}" srcOrd="0" destOrd="0" presId="urn:microsoft.com/office/officeart/2005/8/layout/pyramid2"/>
    <dgm:cxn modelId="{1031C932-0FF0-4330-8A4C-96D11789C655}" type="presParOf" srcId="{25BC0FF3-63C8-4F23-81B4-BA98C278DFC2}" destId="{91313E5E-7728-4B12-8E84-7FA68E96054D}" srcOrd="1" destOrd="0" presId="urn:microsoft.com/office/officeart/2005/8/layout/pyramid2"/>
    <dgm:cxn modelId="{44E58C01-28CE-4E4E-816A-9EF5C89A8A5C}" type="presParOf" srcId="{91313E5E-7728-4B12-8E84-7FA68E96054D}" destId="{FB47274E-4AA6-499C-8E67-281BBC8D2F39}" srcOrd="0" destOrd="0" presId="urn:microsoft.com/office/officeart/2005/8/layout/pyramid2"/>
    <dgm:cxn modelId="{8B2796DA-5E9F-446F-9E50-3C2D41C5732F}" type="presParOf" srcId="{91313E5E-7728-4B12-8E84-7FA68E96054D}" destId="{F74C429C-7F7F-45AC-9883-B8709E8BF134}" srcOrd="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A41E7863-7C9F-4D75-BEA8-4AEE05369DF2}" type="doc">
      <dgm:prSet loTypeId="urn:microsoft.com/office/officeart/2005/8/layout/pyramid2" loCatId="list" qsTypeId="urn:microsoft.com/office/officeart/2005/8/quickstyle/3d3" qsCatId="3D" csTypeId="urn:microsoft.com/office/officeart/2005/8/colors/accent1_2" csCatId="accent1" phldr="1"/>
      <dgm:spPr/>
      <dgm:t>
        <a:bodyPr/>
        <a:lstStyle/>
        <a:p>
          <a:endParaRPr lang="ru-RU"/>
        </a:p>
      </dgm:t>
    </dgm:pt>
    <dgm:pt modelId="{78239EE0-DA0C-470C-911B-C9C1BDC11E81}">
      <dgm:prSet phldrT="[Текст]">
        <dgm:style>
          <a:lnRef idx="0">
            <a:schemeClr val="accent3"/>
          </a:lnRef>
          <a:fillRef idx="3">
            <a:schemeClr val="accent3"/>
          </a:fillRef>
          <a:effectRef idx="3">
            <a:schemeClr val="accent3"/>
          </a:effectRef>
          <a:fontRef idx="minor">
            <a:schemeClr val="lt1"/>
          </a:fontRef>
        </dgm:style>
      </dgm:prSet>
      <dgm:spPr/>
      <dgm:t>
        <a:bodyPr/>
        <a:lstStyle/>
        <a:p>
          <a:pPr algn="ctr"/>
          <a:r>
            <a:rPr lang="en-US" b="1" cap="none" spc="0" dirty="0" err="1"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rPr>
            <a:t>Qo’shimcha</a:t>
          </a:r>
          <a:r>
            <a:rPr lang="en-US" b="1" cap="none" spc="0" dirty="0"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rPr>
            <a:t> </a:t>
          </a:r>
          <a:r>
            <a:rPr lang="en-US" b="1" cap="none" spc="0" dirty="0" err="1"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rPr>
            <a:t>qurilmalar</a:t>
          </a:r>
          <a:endParaRPr lang="en-US" b="1" cap="none" spc="0" dirty="0"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endParaRPr>
        </a:p>
        <a:p>
          <a:pPr algn="ctr"/>
          <a:endParaRPr lang="en-US" b="1" cap="none" spc="0" dirty="0"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endParaRPr>
        </a:p>
        <a:p>
          <a:pPr algn="ctr"/>
          <a:endParaRPr lang="en-US" b="1" cap="none" spc="0" dirty="0" smtClean="0">
            <a:ln w="12700">
              <a:solidFill>
                <a:schemeClr val="tx2">
                  <a:satMod val="155000"/>
                </a:schemeClr>
              </a:solidFill>
              <a:prstDash val="solid"/>
            </a:ln>
            <a:solidFill>
              <a:schemeClr val="bg2"/>
            </a:solidFill>
            <a:effectLst>
              <a:outerShdw blurRad="41275" dist="20320" dir="1800000" algn="tl" rotWithShape="0">
                <a:srgbClr val="000000">
                  <a:alpha val="40000"/>
                </a:srgbClr>
              </a:outerShdw>
            </a:effectLst>
          </a:endParaRPr>
        </a:p>
        <a:p>
          <a:pPr algn="ctr"/>
          <a:endParaRPr lang="en-US" dirty="0" smtClean="0">
            <a:solidFill>
              <a:schemeClr val="bg1"/>
            </a:solidFill>
          </a:endParaRPr>
        </a:p>
        <a:p>
          <a:pPr algn="ctr"/>
          <a:endParaRPr lang="ru-RU" dirty="0">
            <a:solidFill>
              <a:schemeClr val="bg1"/>
            </a:solidFill>
          </a:endParaRPr>
        </a:p>
      </dgm:t>
    </dgm:pt>
    <dgm:pt modelId="{78E84BB7-5D23-4CAD-A4A5-636B36E40D19}" type="parTrans" cxnId="{770C34D0-691E-43F1-84FB-AFC1E8CF5A6F}">
      <dgm:prSet/>
      <dgm:spPr/>
      <dgm:t>
        <a:bodyPr/>
        <a:lstStyle/>
        <a:p>
          <a:endParaRPr lang="ru-RU"/>
        </a:p>
      </dgm:t>
    </dgm:pt>
    <dgm:pt modelId="{C4DBB6FD-5D23-46F4-B983-72865A9EF3E6}" type="sibTrans" cxnId="{770C34D0-691E-43F1-84FB-AFC1E8CF5A6F}">
      <dgm:prSet/>
      <dgm:spPr/>
      <dgm:t>
        <a:bodyPr/>
        <a:lstStyle/>
        <a:p>
          <a:endParaRPr lang="ru-RU"/>
        </a:p>
      </dgm:t>
    </dgm:pt>
    <dgm:pt modelId="{25BC0FF3-63C8-4F23-81B4-BA98C278DFC2}" type="pres">
      <dgm:prSet presAssocID="{A41E7863-7C9F-4D75-BEA8-4AEE05369DF2}" presName="compositeShape" presStyleCnt="0">
        <dgm:presLayoutVars>
          <dgm:dir/>
          <dgm:resizeHandles/>
        </dgm:presLayoutVars>
      </dgm:prSet>
      <dgm:spPr/>
      <dgm:t>
        <a:bodyPr/>
        <a:lstStyle/>
        <a:p>
          <a:endParaRPr lang="ru-RU"/>
        </a:p>
      </dgm:t>
    </dgm:pt>
    <dgm:pt modelId="{A54C2FD4-CB2B-49A1-9C2E-0466B46185FD}" type="pres">
      <dgm:prSet presAssocID="{A41E7863-7C9F-4D75-BEA8-4AEE05369DF2}" presName="pyramid" presStyleLbl="node1" presStyleIdx="0" presStyleCnt="1" custLinFactNeighborX="28" custLinFactNeighborY="3448"/>
      <dgm:spPr/>
      <dgm:t>
        <a:bodyPr/>
        <a:lstStyle/>
        <a:p>
          <a:endParaRPr lang="ru-RU"/>
        </a:p>
      </dgm:t>
    </dgm:pt>
    <dgm:pt modelId="{91313E5E-7728-4B12-8E84-7FA68E96054D}" type="pres">
      <dgm:prSet presAssocID="{A41E7863-7C9F-4D75-BEA8-4AEE05369DF2}" presName="theList" presStyleCnt="0"/>
      <dgm:spPr/>
    </dgm:pt>
    <dgm:pt modelId="{FB47274E-4AA6-499C-8E67-281BBC8D2F39}" type="pres">
      <dgm:prSet presAssocID="{78239EE0-DA0C-470C-911B-C9C1BDC11E81}" presName="aNode" presStyleLbl="fgAcc1" presStyleIdx="0" presStyleCnt="1" custLinFactNeighborX="-840" custLinFactNeighborY="-9164">
        <dgm:presLayoutVars>
          <dgm:bulletEnabled val="1"/>
        </dgm:presLayoutVars>
      </dgm:prSet>
      <dgm:spPr/>
      <dgm:t>
        <a:bodyPr/>
        <a:lstStyle/>
        <a:p>
          <a:endParaRPr lang="ru-RU"/>
        </a:p>
      </dgm:t>
    </dgm:pt>
    <dgm:pt modelId="{F74C429C-7F7F-45AC-9883-B8709E8BF134}" type="pres">
      <dgm:prSet presAssocID="{78239EE0-DA0C-470C-911B-C9C1BDC11E81}" presName="aSpace" presStyleCnt="0"/>
      <dgm:spPr/>
    </dgm:pt>
  </dgm:ptLst>
  <dgm:cxnLst>
    <dgm:cxn modelId="{BAD14BA5-C2D8-4A16-835D-D1BC0EAF069E}" type="presOf" srcId="{A41E7863-7C9F-4D75-BEA8-4AEE05369DF2}" destId="{25BC0FF3-63C8-4F23-81B4-BA98C278DFC2}" srcOrd="0" destOrd="0" presId="urn:microsoft.com/office/officeart/2005/8/layout/pyramid2"/>
    <dgm:cxn modelId="{770C34D0-691E-43F1-84FB-AFC1E8CF5A6F}" srcId="{A41E7863-7C9F-4D75-BEA8-4AEE05369DF2}" destId="{78239EE0-DA0C-470C-911B-C9C1BDC11E81}" srcOrd="0" destOrd="0" parTransId="{78E84BB7-5D23-4CAD-A4A5-636B36E40D19}" sibTransId="{C4DBB6FD-5D23-46F4-B983-72865A9EF3E6}"/>
    <dgm:cxn modelId="{8614C0A3-F9E9-4E64-8A42-5CB7691B8C7C}" type="presOf" srcId="{78239EE0-DA0C-470C-911B-C9C1BDC11E81}" destId="{FB47274E-4AA6-499C-8E67-281BBC8D2F39}" srcOrd="0" destOrd="0" presId="urn:microsoft.com/office/officeart/2005/8/layout/pyramid2"/>
    <dgm:cxn modelId="{23CD3D0E-9FDE-41EE-82E0-80D06023180E}" type="presParOf" srcId="{25BC0FF3-63C8-4F23-81B4-BA98C278DFC2}" destId="{A54C2FD4-CB2B-49A1-9C2E-0466B46185FD}" srcOrd="0" destOrd="0" presId="urn:microsoft.com/office/officeart/2005/8/layout/pyramid2"/>
    <dgm:cxn modelId="{6B7D15F9-FF0E-4D6A-B5BE-D8FFE8FBD9AB}" type="presParOf" srcId="{25BC0FF3-63C8-4F23-81B4-BA98C278DFC2}" destId="{91313E5E-7728-4B12-8E84-7FA68E96054D}" srcOrd="1" destOrd="0" presId="urn:microsoft.com/office/officeart/2005/8/layout/pyramid2"/>
    <dgm:cxn modelId="{1BFF9DBE-6859-434C-A4D4-EC2689CA0C5E}" type="presParOf" srcId="{91313E5E-7728-4B12-8E84-7FA68E96054D}" destId="{FB47274E-4AA6-499C-8E67-281BBC8D2F39}" srcOrd="0" destOrd="0" presId="urn:microsoft.com/office/officeart/2005/8/layout/pyramid2"/>
    <dgm:cxn modelId="{CB4EDF38-D4F3-4BB5-9AD2-916710554361}" type="presParOf" srcId="{91313E5E-7728-4B12-8E84-7FA68E96054D}" destId="{F74C429C-7F7F-45AC-9883-B8709E8BF134}" srcOrd="1"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CB653BE4-C084-4AFC-A234-AE11521A4CD7}" type="doc">
      <dgm:prSet loTypeId="urn:microsoft.com/office/officeart/2005/8/layout/orgChart1" loCatId="hierarchy" qsTypeId="urn:microsoft.com/office/officeart/2005/8/quickstyle/simple1" qsCatId="simple" csTypeId="urn:microsoft.com/office/officeart/2005/8/colors/accent1_2" csCatId="accent1"/>
      <dgm:spPr/>
    </dgm:pt>
    <dgm:pt modelId="{842913E0-983F-431F-BA05-2F399E933918}">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Asosiy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qurilmalar</a:t>
          </a:r>
          <a:endParaRPr kumimoji="0" lang="ru-RU" b="0" i="0" u="none" strike="noStrike" cap="none" normalizeH="0" baseline="0" smtClean="0">
            <a:ln>
              <a:noFill/>
            </a:ln>
            <a:solidFill>
              <a:schemeClr val="tx1"/>
            </a:solidFill>
            <a:effectLst/>
            <a:latin typeface="Arial" charset="0"/>
            <a:cs typeface="Arial" charset="0"/>
          </a:endParaRPr>
        </a:p>
      </dgm:t>
    </dgm:pt>
    <dgm:pt modelId="{454E4C72-3B68-4296-BAB7-5E9B36F0EC8C}" type="parTrans" cxnId="{7F7DD967-4B0D-402B-959F-EA174694055E}">
      <dgm:prSet/>
      <dgm:spPr/>
    </dgm:pt>
    <dgm:pt modelId="{6BF0DFC9-CDDB-4C18-B7E1-FA231843498C}" type="sibTrans" cxnId="{7F7DD967-4B0D-402B-959F-EA174694055E}">
      <dgm:prSet/>
      <dgm:spPr/>
    </dgm:pt>
    <dgm:pt modelId="{9A45B67C-CFCA-430F-9D36-BBB3D3A1B4D5}">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Ekran</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(monitor) </a:t>
          </a:r>
          <a:endParaRPr kumimoji="0" lang="ru-RU" b="0" i="0" u="none" strike="noStrike" cap="none" normalizeH="0" baseline="0" smtClean="0">
            <a:ln>
              <a:noFill/>
            </a:ln>
            <a:solidFill>
              <a:schemeClr val="tx1"/>
            </a:solidFill>
            <a:effectLst/>
            <a:latin typeface="Arial" charset="0"/>
            <a:cs typeface="Arial" charset="0"/>
          </a:endParaRPr>
        </a:p>
      </dgm:t>
    </dgm:pt>
    <dgm:pt modelId="{254E96A9-7E49-4076-9E22-26BCF94B5BF7}" type="parTrans" cxnId="{AA215D4E-0865-48F4-BEC2-9FE2C40380DB}">
      <dgm:prSet/>
      <dgm:spPr/>
    </dgm:pt>
    <dgm:pt modelId="{07A49031-7875-4AA3-952F-1BD7D98EF57C}" type="sibTrans" cxnId="{AA215D4E-0865-48F4-BEC2-9FE2C40380DB}">
      <dgm:prSet/>
      <dgm:spPr/>
    </dgm:pt>
    <dgm:pt modelId="{9DED4F9D-4ABD-498C-A6D1-37FF8B6F439B}">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Tizimli blok</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(sistemaviy)</a:t>
          </a:r>
          <a:endParaRPr kumimoji="0" lang="ru-RU" b="0" i="0" u="none" strike="noStrike" cap="none" normalizeH="0" baseline="0" smtClean="0">
            <a:ln>
              <a:noFill/>
            </a:ln>
            <a:solidFill>
              <a:schemeClr val="tx1"/>
            </a:solidFill>
            <a:effectLst/>
            <a:latin typeface="Arial" charset="0"/>
            <a:cs typeface="Arial" charset="0"/>
          </a:endParaRPr>
        </a:p>
      </dgm:t>
    </dgm:pt>
    <dgm:pt modelId="{41BEB984-3441-4B3E-9D7A-E2496859EB77}" type="parTrans" cxnId="{4375BA1B-B593-4B4C-A1B5-A6B2379D03D3}">
      <dgm:prSet/>
      <dgm:spPr/>
    </dgm:pt>
    <dgm:pt modelId="{B9DE5BFC-B127-4487-9C2E-6283BC090527}" type="sibTrans" cxnId="{4375BA1B-B593-4B4C-A1B5-A6B2379D03D3}">
      <dgm:prSet/>
      <dgm:spPr/>
    </dgm:pt>
    <dgm:pt modelId="{FD8C748F-626D-41B8-8CB8-AB16BA44E1D9}">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Klaviatura </a:t>
          </a:r>
          <a:endParaRPr kumimoji="0" lang="ru-RU" b="0" i="0" u="none" strike="noStrike" cap="none" normalizeH="0" baseline="0" smtClean="0">
            <a:ln>
              <a:noFill/>
            </a:ln>
            <a:solidFill>
              <a:schemeClr val="tx1"/>
            </a:solidFill>
            <a:effectLst/>
            <a:latin typeface="Arial" charset="0"/>
            <a:cs typeface="Arial" charset="0"/>
          </a:endParaRPr>
        </a:p>
      </dgm:t>
    </dgm:pt>
    <dgm:pt modelId="{5412E367-C774-4C5F-854E-DB3E6B7649E8}" type="parTrans" cxnId="{B83671C9-F3B8-4307-9B4C-A032CE90652D}">
      <dgm:prSet/>
      <dgm:spPr/>
    </dgm:pt>
    <dgm:pt modelId="{12A9A000-6E9C-40C3-87DF-78DA41186C40}" type="sibTrans" cxnId="{B83671C9-F3B8-4307-9B4C-A032CE90652D}">
      <dgm:prSet/>
      <dgm:spPr/>
    </dgm:pt>
    <dgm:pt modelId="{F8D06C60-D8B1-4F35-BBE9-67DD8AEFFE2A}">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0" i="0" u="none" strike="noStrike" cap="none" normalizeH="0" baseline="0" smtClean="0">
              <a:ln>
                <a:noFill/>
              </a:ln>
              <a:solidFill>
                <a:schemeClr val="tx1"/>
              </a:solidFill>
              <a:effectLst/>
              <a:latin typeface="Arial" charset="0"/>
              <a:cs typeface="Arial" charset="0"/>
            </a:rPr>
            <a:t>Sichqoncha </a:t>
          </a:r>
          <a:endParaRPr kumimoji="0" lang="ru-RU" b="0" i="0" u="none" strike="noStrike" cap="none" normalizeH="0" baseline="0" smtClean="0">
            <a:ln>
              <a:noFill/>
            </a:ln>
            <a:solidFill>
              <a:schemeClr val="tx1"/>
            </a:solidFill>
            <a:effectLst/>
            <a:latin typeface="Arial" charset="0"/>
            <a:cs typeface="Arial" charset="0"/>
          </a:endParaRPr>
        </a:p>
      </dgm:t>
    </dgm:pt>
    <dgm:pt modelId="{529627DF-285B-4907-A77C-301A5452F0C0}" type="parTrans" cxnId="{3AAEC1C7-C12B-495C-AF5E-2267D56DA1BF}">
      <dgm:prSet/>
      <dgm:spPr/>
    </dgm:pt>
    <dgm:pt modelId="{1B486D0D-C54A-4852-9068-8A788FD10FB1}" type="sibTrans" cxnId="{3AAEC1C7-C12B-495C-AF5E-2267D56DA1BF}">
      <dgm:prSet/>
      <dgm:spPr/>
    </dgm:pt>
    <dgm:pt modelId="{68540C71-74EF-4315-8961-215DA2C2AAF6}" type="pres">
      <dgm:prSet presAssocID="{CB653BE4-C084-4AFC-A234-AE11521A4CD7}" presName="hierChild1" presStyleCnt="0">
        <dgm:presLayoutVars>
          <dgm:orgChart val="1"/>
          <dgm:chPref val="1"/>
          <dgm:dir/>
          <dgm:animOne val="branch"/>
          <dgm:animLvl val="lvl"/>
          <dgm:resizeHandles/>
        </dgm:presLayoutVars>
      </dgm:prSet>
      <dgm:spPr/>
    </dgm:pt>
    <dgm:pt modelId="{48BEF76B-6BCA-4534-87B1-940173C976CD}" type="pres">
      <dgm:prSet presAssocID="{842913E0-983F-431F-BA05-2F399E933918}" presName="hierRoot1" presStyleCnt="0">
        <dgm:presLayoutVars>
          <dgm:hierBranch/>
        </dgm:presLayoutVars>
      </dgm:prSet>
      <dgm:spPr/>
    </dgm:pt>
    <dgm:pt modelId="{E13F1C2E-EED1-4A1B-BF86-E99092A7A381}" type="pres">
      <dgm:prSet presAssocID="{842913E0-983F-431F-BA05-2F399E933918}" presName="rootComposite1" presStyleCnt="0"/>
      <dgm:spPr/>
    </dgm:pt>
    <dgm:pt modelId="{BD0E72AC-E5BE-444A-B0F0-0C5E0D8147E0}" type="pres">
      <dgm:prSet presAssocID="{842913E0-983F-431F-BA05-2F399E933918}" presName="rootText1" presStyleLbl="node0" presStyleIdx="0" presStyleCnt="1">
        <dgm:presLayoutVars>
          <dgm:chPref val="3"/>
        </dgm:presLayoutVars>
      </dgm:prSet>
      <dgm:spPr/>
    </dgm:pt>
    <dgm:pt modelId="{D0C4A3DE-0059-4D7D-ACAB-FE80B1FE2E22}" type="pres">
      <dgm:prSet presAssocID="{842913E0-983F-431F-BA05-2F399E933918}" presName="rootConnector1" presStyleLbl="node1" presStyleIdx="0" presStyleCnt="0"/>
      <dgm:spPr/>
    </dgm:pt>
    <dgm:pt modelId="{9FF39A4F-FE79-445C-8828-0BC8FDB5D38B}" type="pres">
      <dgm:prSet presAssocID="{842913E0-983F-431F-BA05-2F399E933918}" presName="hierChild2" presStyleCnt="0"/>
      <dgm:spPr/>
    </dgm:pt>
    <dgm:pt modelId="{8E85A2DD-34FC-41E3-8294-8C9AD1310025}" type="pres">
      <dgm:prSet presAssocID="{254E96A9-7E49-4076-9E22-26BCF94B5BF7}" presName="Name35" presStyleLbl="parChTrans1D2" presStyleIdx="0" presStyleCnt="4"/>
      <dgm:spPr/>
    </dgm:pt>
    <dgm:pt modelId="{811E09D9-609A-47F8-8BDA-D9BEC2356FF6}" type="pres">
      <dgm:prSet presAssocID="{9A45B67C-CFCA-430F-9D36-BBB3D3A1B4D5}" presName="hierRoot2" presStyleCnt="0">
        <dgm:presLayoutVars>
          <dgm:hierBranch/>
        </dgm:presLayoutVars>
      </dgm:prSet>
      <dgm:spPr/>
    </dgm:pt>
    <dgm:pt modelId="{D0155678-B84D-4D91-B590-2D375089F16D}" type="pres">
      <dgm:prSet presAssocID="{9A45B67C-CFCA-430F-9D36-BBB3D3A1B4D5}" presName="rootComposite" presStyleCnt="0"/>
      <dgm:spPr/>
    </dgm:pt>
    <dgm:pt modelId="{519DA012-BA3F-42BC-810A-B1AFE027AB1D}" type="pres">
      <dgm:prSet presAssocID="{9A45B67C-CFCA-430F-9D36-BBB3D3A1B4D5}" presName="rootText" presStyleLbl="node2" presStyleIdx="0" presStyleCnt="4">
        <dgm:presLayoutVars>
          <dgm:chPref val="3"/>
        </dgm:presLayoutVars>
      </dgm:prSet>
      <dgm:spPr/>
    </dgm:pt>
    <dgm:pt modelId="{ABBB8C1F-EED4-421E-B34E-126CC5A600EB}" type="pres">
      <dgm:prSet presAssocID="{9A45B67C-CFCA-430F-9D36-BBB3D3A1B4D5}" presName="rootConnector" presStyleLbl="node2" presStyleIdx="0" presStyleCnt="4"/>
      <dgm:spPr/>
    </dgm:pt>
    <dgm:pt modelId="{F712B8E8-A67B-4DFF-BD6D-7FA2E93E1DB4}" type="pres">
      <dgm:prSet presAssocID="{9A45B67C-CFCA-430F-9D36-BBB3D3A1B4D5}" presName="hierChild4" presStyleCnt="0"/>
      <dgm:spPr/>
    </dgm:pt>
    <dgm:pt modelId="{4105E1C2-57B0-48EC-BF54-00AA63033E1D}" type="pres">
      <dgm:prSet presAssocID="{9A45B67C-CFCA-430F-9D36-BBB3D3A1B4D5}" presName="hierChild5" presStyleCnt="0"/>
      <dgm:spPr/>
    </dgm:pt>
    <dgm:pt modelId="{9AB95990-2B57-40EC-86C0-83485CE30FE7}" type="pres">
      <dgm:prSet presAssocID="{41BEB984-3441-4B3E-9D7A-E2496859EB77}" presName="Name35" presStyleLbl="parChTrans1D2" presStyleIdx="1" presStyleCnt="4"/>
      <dgm:spPr/>
    </dgm:pt>
    <dgm:pt modelId="{E8FC67EA-37C1-4757-9DAE-9459495D7E31}" type="pres">
      <dgm:prSet presAssocID="{9DED4F9D-4ABD-498C-A6D1-37FF8B6F439B}" presName="hierRoot2" presStyleCnt="0">
        <dgm:presLayoutVars>
          <dgm:hierBranch/>
        </dgm:presLayoutVars>
      </dgm:prSet>
      <dgm:spPr/>
    </dgm:pt>
    <dgm:pt modelId="{1DACB305-1F84-4B44-91FF-13ABE30E89F9}" type="pres">
      <dgm:prSet presAssocID="{9DED4F9D-4ABD-498C-A6D1-37FF8B6F439B}" presName="rootComposite" presStyleCnt="0"/>
      <dgm:spPr/>
    </dgm:pt>
    <dgm:pt modelId="{F886EF00-CA8E-4E6F-B9F8-C5695789653E}" type="pres">
      <dgm:prSet presAssocID="{9DED4F9D-4ABD-498C-A6D1-37FF8B6F439B}" presName="rootText" presStyleLbl="node2" presStyleIdx="1" presStyleCnt="4">
        <dgm:presLayoutVars>
          <dgm:chPref val="3"/>
        </dgm:presLayoutVars>
      </dgm:prSet>
      <dgm:spPr/>
    </dgm:pt>
    <dgm:pt modelId="{F2CA18BD-D995-4D76-BFD2-246434F0B613}" type="pres">
      <dgm:prSet presAssocID="{9DED4F9D-4ABD-498C-A6D1-37FF8B6F439B}" presName="rootConnector" presStyleLbl="node2" presStyleIdx="1" presStyleCnt="4"/>
      <dgm:spPr/>
    </dgm:pt>
    <dgm:pt modelId="{3E5BDD91-9F2D-4291-B7E4-1E19D372C7BD}" type="pres">
      <dgm:prSet presAssocID="{9DED4F9D-4ABD-498C-A6D1-37FF8B6F439B}" presName="hierChild4" presStyleCnt="0"/>
      <dgm:spPr/>
    </dgm:pt>
    <dgm:pt modelId="{541DEB95-849A-4AFF-A6C5-2F710BA21E6F}" type="pres">
      <dgm:prSet presAssocID="{9DED4F9D-4ABD-498C-A6D1-37FF8B6F439B}" presName="hierChild5" presStyleCnt="0"/>
      <dgm:spPr/>
    </dgm:pt>
    <dgm:pt modelId="{901A1191-5B78-4A8F-B828-3527A23B5140}" type="pres">
      <dgm:prSet presAssocID="{5412E367-C774-4C5F-854E-DB3E6B7649E8}" presName="Name35" presStyleLbl="parChTrans1D2" presStyleIdx="2" presStyleCnt="4"/>
      <dgm:spPr/>
    </dgm:pt>
    <dgm:pt modelId="{D967D448-EDB1-4906-A162-99AA6496F68A}" type="pres">
      <dgm:prSet presAssocID="{FD8C748F-626D-41B8-8CB8-AB16BA44E1D9}" presName="hierRoot2" presStyleCnt="0">
        <dgm:presLayoutVars>
          <dgm:hierBranch/>
        </dgm:presLayoutVars>
      </dgm:prSet>
      <dgm:spPr/>
    </dgm:pt>
    <dgm:pt modelId="{90BE7223-EE34-452F-9F8E-3F9A7785C0A6}" type="pres">
      <dgm:prSet presAssocID="{FD8C748F-626D-41B8-8CB8-AB16BA44E1D9}" presName="rootComposite" presStyleCnt="0"/>
      <dgm:spPr/>
    </dgm:pt>
    <dgm:pt modelId="{7E58CD36-5D57-45A6-860B-3A6DD828960A}" type="pres">
      <dgm:prSet presAssocID="{FD8C748F-626D-41B8-8CB8-AB16BA44E1D9}" presName="rootText" presStyleLbl="node2" presStyleIdx="2" presStyleCnt="4">
        <dgm:presLayoutVars>
          <dgm:chPref val="3"/>
        </dgm:presLayoutVars>
      </dgm:prSet>
      <dgm:spPr/>
    </dgm:pt>
    <dgm:pt modelId="{98A9A0C9-98B2-419C-8ECC-A093FE0D8C11}" type="pres">
      <dgm:prSet presAssocID="{FD8C748F-626D-41B8-8CB8-AB16BA44E1D9}" presName="rootConnector" presStyleLbl="node2" presStyleIdx="2" presStyleCnt="4"/>
      <dgm:spPr/>
    </dgm:pt>
    <dgm:pt modelId="{8E0139D0-9D91-4A35-BA59-619F03FB6130}" type="pres">
      <dgm:prSet presAssocID="{FD8C748F-626D-41B8-8CB8-AB16BA44E1D9}" presName="hierChild4" presStyleCnt="0"/>
      <dgm:spPr/>
    </dgm:pt>
    <dgm:pt modelId="{FD6BACD4-864B-4CE0-B330-BCFDDE3119CC}" type="pres">
      <dgm:prSet presAssocID="{FD8C748F-626D-41B8-8CB8-AB16BA44E1D9}" presName="hierChild5" presStyleCnt="0"/>
      <dgm:spPr/>
    </dgm:pt>
    <dgm:pt modelId="{0B4C11F9-1673-4D70-A7BF-68D8E78AD75C}" type="pres">
      <dgm:prSet presAssocID="{529627DF-285B-4907-A77C-301A5452F0C0}" presName="Name35" presStyleLbl="parChTrans1D2" presStyleIdx="3" presStyleCnt="4"/>
      <dgm:spPr/>
    </dgm:pt>
    <dgm:pt modelId="{E6665231-32B9-4951-9F01-EB17EC13F70C}" type="pres">
      <dgm:prSet presAssocID="{F8D06C60-D8B1-4F35-BBE9-67DD8AEFFE2A}" presName="hierRoot2" presStyleCnt="0">
        <dgm:presLayoutVars>
          <dgm:hierBranch/>
        </dgm:presLayoutVars>
      </dgm:prSet>
      <dgm:spPr/>
    </dgm:pt>
    <dgm:pt modelId="{45CAD0B8-446E-46E6-A08F-822662FD8BAD}" type="pres">
      <dgm:prSet presAssocID="{F8D06C60-D8B1-4F35-BBE9-67DD8AEFFE2A}" presName="rootComposite" presStyleCnt="0"/>
      <dgm:spPr/>
    </dgm:pt>
    <dgm:pt modelId="{2C4DB501-2256-437C-BB8A-481DFD258976}" type="pres">
      <dgm:prSet presAssocID="{F8D06C60-D8B1-4F35-BBE9-67DD8AEFFE2A}" presName="rootText" presStyleLbl="node2" presStyleIdx="3" presStyleCnt="4">
        <dgm:presLayoutVars>
          <dgm:chPref val="3"/>
        </dgm:presLayoutVars>
      </dgm:prSet>
      <dgm:spPr/>
    </dgm:pt>
    <dgm:pt modelId="{270677EF-4AB3-410D-8DB0-574FA2378E65}" type="pres">
      <dgm:prSet presAssocID="{F8D06C60-D8B1-4F35-BBE9-67DD8AEFFE2A}" presName="rootConnector" presStyleLbl="node2" presStyleIdx="3" presStyleCnt="4"/>
      <dgm:spPr/>
    </dgm:pt>
    <dgm:pt modelId="{455079D4-326A-4612-9E28-F47BC39C3D53}" type="pres">
      <dgm:prSet presAssocID="{F8D06C60-D8B1-4F35-BBE9-67DD8AEFFE2A}" presName="hierChild4" presStyleCnt="0"/>
      <dgm:spPr/>
    </dgm:pt>
    <dgm:pt modelId="{83D36147-9C80-4F21-9B12-811B865CB853}" type="pres">
      <dgm:prSet presAssocID="{F8D06C60-D8B1-4F35-BBE9-67DD8AEFFE2A}" presName="hierChild5" presStyleCnt="0"/>
      <dgm:spPr/>
    </dgm:pt>
    <dgm:pt modelId="{B387EDB7-6563-462F-9C4F-407C5CFEB726}" type="pres">
      <dgm:prSet presAssocID="{842913E0-983F-431F-BA05-2F399E933918}" presName="hierChild3" presStyleCnt="0"/>
      <dgm:spPr/>
    </dgm:pt>
  </dgm:ptLst>
  <dgm:cxnLst>
    <dgm:cxn modelId="{00CB8093-5178-4C9F-83A6-076E7AD48316}" type="presOf" srcId="{41BEB984-3441-4B3E-9D7A-E2496859EB77}" destId="{9AB95990-2B57-40EC-86C0-83485CE30FE7}" srcOrd="0" destOrd="0" presId="urn:microsoft.com/office/officeart/2005/8/layout/orgChart1"/>
    <dgm:cxn modelId="{E8F2B159-A7D3-4634-9234-F295C67FC3AA}" type="presOf" srcId="{9DED4F9D-4ABD-498C-A6D1-37FF8B6F439B}" destId="{F886EF00-CA8E-4E6F-B9F8-C5695789653E}" srcOrd="0" destOrd="0" presId="urn:microsoft.com/office/officeart/2005/8/layout/orgChart1"/>
    <dgm:cxn modelId="{A617CA16-5DD3-4570-9E7F-D44A7D986063}" type="presOf" srcId="{529627DF-285B-4907-A77C-301A5452F0C0}" destId="{0B4C11F9-1673-4D70-A7BF-68D8E78AD75C}" srcOrd="0" destOrd="0" presId="urn:microsoft.com/office/officeart/2005/8/layout/orgChart1"/>
    <dgm:cxn modelId="{9E90D4C0-D364-48C7-ABEE-9514572AE004}" type="presOf" srcId="{9A45B67C-CFCA-430F-9D36-BBB3D3A1B4D5}" destId="{ABBB8C1F-EED4-421E-B34E-126CC5A600EB}" srcOrd="1" destOrd="0" presId="urn:microsoft.com/office/officeart/2005/8/layout/orgChart1"/>
    <dgm:cxn modelId="{FC726D2E-C138-4E01-82A2-0F5857AD03C0}" type="presOf" srcId="{5412E367-C774-4C5F-854E-DB3E6B7649E8}" destId="{901A1191-5B78-4A8F-B828-3527A23B5140}" srcOrd="0" destOrd="0" presId="urn:microsoft.com/office/officeart/2005/8/layout/orgChart1"/>
    <dgm:cxn modelId="{F7A17D50-7D45-4EE1-89AE-4BB65133D715}" type="presOf" srcId="{F8D06C60-D8B1-4F35-BBE9-67DD8AEFFE2A}" destId="{270677EF-4AB3-410D-8DB0-574FA2378E65}" srcOrd="1" destOrd="0" presId="urn:microsoft.com/office/officeart/2005/8/layout/orgChart1"/>
    <dgm:cxn modelId="{3AAEC1C7-C12B-495C-AF5E-2267D56DA1BF}" srcId="{842913E0-983F-431F-BA05-2F399E933918}" destId="{F8D06C60-D8B1-4F35-BBE9-67DD8AEFFE2A}" srcOrd="3" destOrd="0" parTransId="{529627DF-285B-4907-A77C-301A5452F0C0}" sibTransId="{1B486D0D-C54A-4852-9068-8A788FD10FB1}"/>
    <dgm:cxn modelId="{0C883892-5205-4136-9530-22C9BDFB5F04}" type="presOf" srcId="{9A45B67C-CFCA-430F-9D36-BBB3D3A1B4D5}" destId="{519DA012-BA3F-42BC-810A-B1AFE027AB1D}" srcOrd="0" destOrd="0" presId="urn:microsoft.com/office/officeart/2005/8/layout/orgChart1"/>
    <dgm:cxn modelId="{2D789E90-DAF2-4AE9-91E2-1FDC37DF1D34}" type="presOf" srcId="{F8D06C60-D8B1-4F35-BBE9-67DD8AEFFE2A}" destId="{2C4DB501-2256-437C-BB8A-481DFD258976}" srcOrd="0" destOrd="0" presId="urn:microsoft.com/office/officeart/2005/8/layout/orgChart1"/>
    <dgm:cxn modelId="{4AC8C942-A5F8-4C1D-B4D4-92B32A1CFE81}" type="presOf" srcId="{842913E0-983F-431F-BA05-2F399E933918}" destId="{BD0E72AC-E5BE-444A-B0F0-0C5E0D8147E0}" srcOrd="0" destOrd="0" presId="urn:microsoft.com/office/officeart/2005/8/layout/orgChart1"/>
    <dgm:cxn modelId="{445A74D3-92BA-4419-A38A-0A892467BC06}" type="presOf" srcId="{9DED4F9D-4ABD-498C-A6D1-37FF8B6F439B}" destId="{F2CA18BD-D995-4D76-BFD2-246434F0B613}" srcOrd="1" destOrd="0" presId="urn:microsoft.com/office/officeart/2005/8/layout/orgChart1"/>
    <dgm:cxn modelId="{AA215D4E-0865-48F4-BEC2-9FE2C40380DB}" srcId="{842913E0-983F-431F-BA05-2F399E933918}" destId="{9A45B67C-CFCA-430F-9D36-BBB3D3A1B4D5}" srcOrd="0" destOrd="0" parTransId="{254E96A9-7E49-4076-9E22-26BCF94B5BF7}" sibTransId="{07A49031-7875-4AA3-952F-1BD7D98EF57C}"/>
    <dgm:cxn modelId="{4375BA1B-B593-4B4C-A1B5-A6B2379D03D3}" srcId="{842913E0-983F-431F-BA05-2F399E933918}" destId="{9DED4F9D-4ABD-498C-A6D1-37FF8B6F439B}" srcOrd="1" destOrd="0" parTransId="{41BEB984-3441-4B3E-9D7A-E2496859EB77}" sibTransId="{B9DE5BFC-B127-4487-9C2E-6283BC090527}"/>
    <dgm:cxn modelId="{47D62D68-9C74-4121-B30C-1C97A382465E}" type="presOf" srcId="{FD8C748F-626D-41B8-8CB8-AB16BA44E1D9}" destId="{7E58CD36-5D57-45A6-860B-3A6DD828960A}" srcOrd="0" destOrd="0" presId="urn:microsoft.com/office/officeart/2005/8/layout/orgChart1"/>
    <dgm:cxn modelId="{C8D70707-D7D7-4EB3-A524-47725BA457D0}" type="presOf" srcId="{CB653BE4-C084-4AFC-A234-AE11521A4CD7}" destId="{68540C71-74EF-4315-8961-215DA2C2AAF6}" srcOrd="0" destOrd="0" presId="urn:microsoft.com/office/officeart/2005/8/layout/orgChart1"/>
    <dgm:cxn modelId="{B83671C9-F3B8-4307-9B4C-A032CE90652D}" srcId="{842913E0-983F-431F-BA05-2F399E933918}" destId="{FD8C748F-626D-41B8-8CB8-AB16BA44E1D9}" srcOrd="2" destOrd="0" parTransId="{5412E367-C774-4C5F-854E-DB3E6B7649E8}" sibTransId="{12A9A000-6E9C-40C3-87DF-78DA41186C40}"/>
    <dgm:cxn modelId="{7F7DD967-4B0D-402B-959F-EA174694055E}" srcId="{CB653BE4-C084-4AFC-A234-AE11521A4CD7}" destId="{842913E0-983F-431F-BA05-2F399E933918}" srcOrd="0" destOrd="0" parTransId="{454E4C72-3B68-4296-BAB7-5E9B36F0EC8C}" sibTransId="{6BF0DFC9-CDDB-4C18-B7E1-FA231843498C}"/>
    <dgm:cxn modelId="{57EFD3D2-F615-4701-9DF7-0AC5B6A899B5}" type="presOf" srcId="{254E96A9-7E49-4076-9E22-26BCF94B5BF7}" destId="{8E85A2DD-34FC-41E3-8294-8C9AD1310025}" srcOrd="0" destOrd="0" presId="urn:microsoft.com/office/officeart/2005/8/layout/orgChart1"/>
    <dgm:cxn modelId="{0916DE9E-9AC5-48F1-A4A5-50DAA5CB950B}" type="presOf" srcId="{FD8C748F-626D-41B8-8CB8-AB16BA44E1D9}" destId="{98A9A0C9-98B2-419C-8ECC-A093FE0D8C11}" srcOrd="1" destOrd="0" presId="urn:microsoft.com/office/officeart/2005/8/layout/orgChart1"/>
    <dgm:cxn modelId="{83300D04-CC13-443C-A557-0C5EEFD3E446}" type="presOf" srcId="{842913E0-983F-431F-BA05-2F399E933918}" destId="{D0C4A3DE-0059-4D7D-ACAB-FE80B1FE2E22}" srcOrd="1" destOrd="0" presId="urn:microsoft.com/office/officeart/2005/8/layout/orgChart1"/>
    <dgm:cxn modelId="{3773CFB8-AE3C-461C-BE49-B45EB624B99C}" type="presParOf" srcId="{68540C71-74EF-4315-8961-215DA2C2AAF6}" destId="{48BEF76B-6BCA-4534-87B1-940173C976CD}" srcOrd="0" destOrd="0" presId="urn:microsoft.com/office/officeart/2005/8/layout/orgChart1"/>
    <dgm:cxn modelId="{17A4BC50-328C-4A19-94EE-74237383D112}" type="presParOf" srcId="{48BEF76B-6BCA-4534-87B1-940173C976CD}" destId="{E13F1C2E-EED1-4A1B-BF86-E99092A7A381}" srcOrd="0" destOrd="0" presId="urn:microsoft.com/office/officeart/2005/8/layout/orgChart1"/>
    <dgm:cxn modelId="{FBEC4540-5BA7-438B-BF7F-1F4EAF6BE954}" type="presParOf" srcId="{E13F1C2E-EED1-4A1B-BF86-E99092A7A381}" destId="{BD0E72AC-E5BE-444A-B0F0-0C5E0D8147E0}" srcOrd="0" destOrd="0" presId="urn:microsoft.com/office/officeart/2005/8/layout/orgChart1"/>
    <dgm:cxn modelId="{C7B53D0F-A366-4CB3-9F6D-22105D8F67BE}" type="presParOf" srcId="{E13F1C2E-EED1-4A1B-BF86-E99092A7A381}" destId="{D0C4A3DE-0059-4D7D-ACAB-FE80B1FE2E22}" srcOrd="1" destOrd="0" presId="urn:microsoft.com/office/officeart/2005/8/layout/orgChart1"/>
    <dgm:cxn modelId="{9688FB17-AF03-415A-8CA0-FE6254AD8F12}" type="presParOf" srcId="{48BEF76B-6BCA-4534-87B1-940173C976CD}" destId="{9FF39A4F-FE79-445C-8828-0BC8FDB5D38B}" srcOrd="1" destOrd="0" presId="urn:microsoft.com/office/officeart/2005/8/layout/orgChart1"/>
    <dgm:cxn modelId="{E9D7022E-18FE-4F7F-95E6-C036C2BC62F9}" type="presParOf" srcId="{9FF39A4F-FE79-445C-8828-0BC8FDB5D38B}" destId="{8E85A2DD-34FC-41E3-8294-8C9AD1310025}" srcOrd="0" destOrd="0" presId="urn:microsoft.com/office/officeart/2005/8/layout/orgChart1"/>
    <dgm:cxn modelId="{327322CC-5CFE-4B66-AEBD-939C728875F4}" type="presParOf" srcId="{9FF39A4F-FE79-445C-8828-0BC8FDB5D38B}" destId="{811E09D9-609A-47F8-8BDA-D9BEC2356FF6}" srcOrd="1" destOrd="0" presId="urn:microsoft.com/office/officeart/2005/8/layout/orgChart1"/>
    <dgm:cxn modelId="{8BA7D5C8-3F4C-45FC-8DA4-25D59FBB5B4E}" type="presParOf" srcId="{811E09D9-609A-47F8-8BDA-D9BEC2356FF6}" destId="{D0155678-B84D-4D91-B590-2D375089F16D}" srcOrd="0" destOrd="0" presId="urn:microsoft.com/office/officeart/2005/8/layout/orgChart1"/>
    <dgm:cxn modelId="{5E80DF31-7FB3-4105-8D44-F630BECF16D0}" type="presParOf" srcId="{D0155678-B84D-4D91-B590-2D375089F16D}" destId="{519DA012-BA3F-42BC-810A-B1AFE027AB1D}" srcOrd="0" destOrd="0" presId="urn:microsoft.com/office/officeart/2005/8/layout/orgChart1"/>
    <dgm:cxn modelId="{9350162D-4FA7-471D-8FD8-8D9D19E222B5}" type="presParOf" srcId="{D0155678-B84D-4D91-B590-2D375089F16D}" destId="{ABBB8C1F-EED4-421E-B34E-126CC5A600EB}" srcOrd="1" destOrd="0" presId="urn:microsoft.com/office/officeart/2005/8/layout/orgChart1"/>
    <dgm:cxn modelId="{3E06A246-C42D-4C27-9487-5540BC9B7AD7}" type="presParOf" srcId="{811E09D9-609A-47F8-8BDA-D9BEC2356FF6}" destId="{F712B8E8-A67B-4DFF-BD6D-7FA2E93E1DB4}" srcOrd="1" destOrd="0" presId="urn:microsoft.com/office/officeart/2005/8/layout/orgChart1"/>
    <dgm:cxn modelId="{B6AE837A-B408-4FCD-9E09-57F15A9AE846}" type="presParOf" srcId="{811E09D9-609A-47F8-8BDA-D9BEC2356FF6}" destId="{4105E1C2-57B0-48EC-BF54-00AA63033E1D}" srcOrd="2" destOrd="0" presId="urn:microsoft.com/office/officeart/2005/8/layout/orgChart1"/>
    <dgm:cxn modelId="{8DE7A987-AF96-41A6-BBEC-F8730A7DEC1E}" type="presParOf" srcId="{9FF39A4F-FE79-445C-8828-0BC8FDB5D38B}" destId="{9AB95990-2B57-40EC-86C0-83485CE30FE7}" srcOrd="2" destOrd="0" presId="urn:microsoft.com/office/officeart/2005/8/layout/orgChart1"/>
    <dgm:cxn modelId="{4D74ADC5-E228-4F4B-A2CE-9F3B1EEA7550}" type="presParOf" srcId="{9FF39A4F-FE79-445C-8828-0BC8FDB5D38B}" destId="{E8FC67EA-37C1-4757-9DAE-9459495D7E31}" srcOrd="3" destOrd="0" presId="urn:microsoft.com/office/officeart/2005/8/layout/orgChart1"/>
    <dgm:cxn modelId="{A599F06A-144B-473C-AEA8-BF30E8031A88}" type="presParOf" srcId="{E8FC67EA-37C1-4757-9DAE-9459495D7E31}" destId="{1DACB305-1F84-4B44-91FF-13ABE30E89F9}" srcOrd="0" destOrd="0" presId="urn:microsoft.com/office/officeart/2005/8/layout/orgChart1"/>
    <dgm:cxn modelId="{2EE3BB24-0764-4D2B-A92B-EA3D6F076003}" type="presParOf" srcId="{1DACB305-1F84-4B44-91FF-13ABE30E89F9}" destId="{F886EF00-CA8E-4E6F-B9F8-C5695789653E}" srcOrd="0" destOrd="0" presId="urn:microsoft.com/office/officeart/2005/8/layout/orgChart1"/>
    <dgm:cxn modelId="{A7F859F5-1D4D-40A9-BAC1-792829CD578A}" type="presParOf" srcId="{1DACB305-1F84-4B44-91FF-13ABE30E89F9}" destId="{F2CA18BD-D995-4D76-BFD2-246434F0B613}" srcOrd="1" destOrd="0" presId="urn:microsoft.com/office/officeart/2005/8/layout/orgChart1"/>
    <dgm:cxn modelId="{FE4699F6-20D2-46C9-AC32-987A29539B20}" type="presParOf" srcId="{E8FC67EA-37C1-4757-9DAE-9459495D7E31}" destId="{3E5BDD91-9F2D-4291-B7E4-1E19D372C7BD}" srcOrd="1" destOrd="0" presId="urn:microsoft.com/office/officeart/2005/8/layout/orgChart1"/>
    <dgm:cxn modelId="{9BC71961-A318-49E6-AC62-4BD57B083F47}" type="presParOf" srcId="{E8FC67EA-37C1-4757-9DAE-9459495D7E31}" destId="{541DEB95-849A-4AFF-A6C5-2F710BA21E6F}" srcOrd="2" destOrd="0" presId="urn:microsoft.com/office/officeart/2005/8/layout/orgChart1"/>
    <dgm:cxn modelId="{F5949771-6FFB-445D-89E9-840AD3E73B9C}" type="presParOf" srcId="{9FF39A4F-FE79-445C-8828-0BC8FDB5D38B}" destId="{901A1191-5B78-4A8F-B828-3527A23B5140}" srcOrd="4" destOrd="0" presId="urn:microsoft.com/office/officeart/2005/8/layout/orgChart1"/>
    <dgm:cxn modelId="{BB8474F6-20EA-4C12-86E2-BA273A9FFB8C}" type="presParOf" srcId="{9FF39A4F-FE79-445C-8828-0BC8FDB5D38B}" destId="{D967D448-EDB1-4906-A162-99AA6496F68A}" srcOrd="5" destOrd="0" presId="urn:microsoft.com/office/officeart/2005/8/layout/orgChart1"/>
    <dgm:cxn modelId="{7394125C-2FE1-44D1-B6ED-1AAE675876E5}" type="presParOf" srcId="{D967D448-EDB1-4906-A162-99AA6496F68A}" destId="{90BE7223-EE34-452F-9F8E-3F9A7785C0A6}" srcOrd="0" destOrd="0" presId="urn:microsoft.com/office/officeart/2005/8/layout/orgChart1"/>
    <dgm:cxn modelId="{64524E96-3FBF-4ADD-95F9-006E03C0690E}" type="presParOf" srcId="{90BE7223-EE34-452F-9F8E-3F9A7785C0A6}" destId="{7E58CD36-5D57-45A6-860B-3A6DD828960A}" srcOrd="0" destOrd="0" presId="urn:microsoft.com/office/officeart/2005/8/layout/orgChart1"/>
    <dgm:cxn modelId="{9A56885D-DED4-44BF-927D-F0B71AC8FFEC}" type="presParOf" srcId="{90BE7223-EE34-452F-9F8E-3F9A7785C0A6}" destId="{98A9A0C9-98B2-419C-8ECC-A093FE0D8C11}" srcOrd="1" destOrd="0" presId="urn:microsoft.com/office/officeart/2005/8/layout/orgChart1"/>
    <dgm:cxn modelId="{F2AA63AC-41EB-44A1-9C10-ADE614F0642B}" type="presParOf" srcId="{D967D448-EDB1-4906-A162-99AA6496F68A}" destId="{8E0139D0-9D91-4A35-BA59-619F03FB6130}" srcOrd="1" destOrd="0" presId="urn:microsoft.com/office/officeart/2005/8/layout/orgChart1"/>
    <dgm:cxn modelId="{89132132-807C-4571-8688-1E24B3DFC6BF}" type="presParOf" srcId="{D967D448-EDB1-4906-A162-99AA6496F68A}" destId="{FD6BACD4-864B-4CE0-B330-BCFDDE3119CC}" srcOrd="2" destOrd="0" presId="urn:microsoft.com/office/officeart/2005/8/layout/orgChart1"/>
    <dgm:cxn modelId="{16BB586E-C89A-4327-B048-B1CEC717E5D0}" type="presParOf" srcId="{9FF39A4F-FE79-445C-8828-0BC8FDB5D38B}" destId="{0B4C11F9-1673-4D70-A7BF-68D8E78AD75C}" srcOrd="6" destOrd="0" presId="urn:microsoft.com/office/officeart/2005/8/layout/orgChart1"/>
    <dgm:cxn modelId="{19C9D5DF-C0DC-45BE-8DE8-F852F8C7D60D}" type="presParOf" srcId="{9FF39A4F-FE79-445C-8828-0BC8FDB5D38B}" destId="{E6665231-32B9-4951-9F01-EB17EC13F70C}" srcOrd="7" destOrd="0" presId="urn:microsoft.com/office/officeart/2005/8/layout/orgChart1"/>
    <dgm:cxn modelId="{8E25A277-47D2-475A-8CB8-3DA7D80E0C39}" type="presParOf" srcId="{E6665231-32B9-4951-9F01-EB17EC13F70C}" destId="{45CAD0B8-446E-46E6-A08F-822662FD8BAD}" srcOrd="0" destOrd="0" presId="urn:microsoft.com/office/officeart/2005/8/layout/orgChart1"/>
    <dgm:cxn modelId="{9D074497-9AC9-47A7-9060-E47DE4FD58A5}" type="presParOf" srcId="{45CAD0B8-446E-46E6-A08F-822662FD8BAD}" destId="{2C4DB501-2256-437C-BB8A-481DFD258976}" srcOrd="0" destOrd="0" presId="urn:microsoft.com/office/officeart/2005/8/layout/orgChart1"/>
    <dgm:cxn modelId="{74B7AB3C-B332-4A02-BB82-03DDA21F754B}" type="presParOf" srcId="{45CAD0B8-446E-46E6-A08F-822662FD8BAD}" destId="{270677EF-4AB3-410D-8DB0-574FA2378E65}" srcOrd="1" destOrd="0" presId="urn:microsoft.com/office/officeart/2005/8/layout/orgChart1"/>
    <dgm:cxn modelId="{FF4842D4-9A8F-4317-9E93-D9B322A7B893}" type="presParOf" srcId="{E6665231-32B9-4951-9F01-EB17EC13F70C}" destId="{455079D4-326A-4612-9E28-F47BC39C3D53}" srcOrd="1" destOrd="0" presId="urn:microsoft.com/office/officeart/2005/8/layout/orgChart1"/>
    <dgm:cxn modelId="{AF9854F7-84B4-4838-A0AE-40F331292B95}" type="presParOf" srcId="{E6665231-32B9-4951-9F01-EB17EC13F70C}" destId="{83D36147-9C80-4F21-9B12-811B865CB853}" srcOrd="2" destOrd="0" presId="urn:microsoft.com/office/officeart/2005/8/layout/orgChart1"/>
    <dgm:cxn modelId="{7FAD241F-A0DD-4372-916C-AD4F651F80CF}" type="presParOf" srcId="{48BEF76B-6BCA-4534-87B1-940173C976CD}" destId="{B387EDB7-6563-462F-9C4F-407C5CFEB726}" srcOrd="2" destOrd="0" presId="urn:microsoft.com/office/officeart/2005/8/layout/orgChar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4C7C382B-9A20-45D0-B5E5-532154CBDC19}" type="doc">
      <dgm:prSet loTypeId="urn:microsoft.com/office/officeart/2005/8/layout/orgChart1" loCatId="hierarchy" qsTypeId="urn:microsoft.com/office/officeart/2005/8/quickstyle/simple1" qsCatId="simple" csTypeId="urn:microsoft.com/office/officeart/2005/8/colors/accent1_2" csCatId="accent1"/>
      <dgm:spPr/>
    </dgm:pt>
    <dgm:pt modelId="{DA68F335-4E81-402F-BB63-D2F51EEA5ECC}">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Mikroprosessor</a:t>
          </a:r>
          <a:endParaRPr kumimoji="0" lang="ru-RU"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dgm:t>
    </dgm:pt>
    <dgm:pt modelId="{0CFFF720-60D7-49EC-9B98-4AE3945FC0CE}" type="parTrans" cxnId="{4B30D2D4-E51F-4510-AA3A-220E4F1B6127}">
      <dgm:prSet/>
      <dgm:spPr/>
    </dgm:pt>
    <dgm:pt modelId="{D42C669B-950F-4A13-BC8A-7C527B1AC25E}" type="sibTrans" cxnId="{4B30D2D4-E51F-4510-AA3A-220E4F1B6127}">
      <dgm:prSet/>
      <dgm:spPr/>
    </dgm:pt>
    <dgm:pt modelId="{43C0892A-4F47-49D5-9A9C-50DDF443536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latin typeface="Arial" charset="0"/>
              <a:cs typeface="Arial" charset="0"/>
            </a:rPr>
            <a:t>1 yadroli va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Mikroprosessorli</a:t>
          </a:r>
          <a:endParaRPr kumimoji="0" lang="ru-RU"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dgm:t>
    </dgm:pt>
    <dgm:pt modelId="{09AD7376-A63D-4188-A8FE-80FAD3F31365}" type="parTrans" cxnId="{CADCDB8D-DA53-4327-8E62-2AEDD73995A1}">
      <dgm:prSet/>
      <dgm:spPr/>
    </dgm:pt>
    <dgm:pt modelId="{E2BBCED3-92E4-4259-A47F-C49D7E6E2235}" type="sibTrans" cxnId="{CADCDB8D-DA53-4327-8E62-2AEDD73995A1}">
      <dgm:prSet/>
      <dgm:spPr/>
    </dgm:pt>
    <dgm:pt modelId="{55D9CCAE-D0BF-4AD3-AE41-5AA4B18D59C0}">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latin typeface="Arial" charset="0"/>
              <a:cs typeface="Arial" charset="0"/>
            </a:rPr>
            <a:t>2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Mikroprosessorli </a:t>
          </a:r>
          <a:endParaRPr kumimoji="0" lang="ru-RU"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dgm:t>
    </dgm:pt>
    <dgm:pt modelId="{A909C41A-517D-4592-9F44-4AED06BFB918}" type="parTrans" cxnId="{3D072ED9-CC71-4C7E-8825-A35148E857F6}">
      <dgm:prSet/>
      <dgm:spPr/>
    </dgm:pt>
    <dgm:pt modelId="{77C26397-C0D7-4BD5-BA81-E0C7F8625C8E}" type="sibTrans" cxnId="{3D072ED9-CC71-4C7E-8825-A35148E857F6}">
      <dgm:prSet/>
      <dgm:spPr/>
    </dgm:pt>
    <dgm:pt modelId="{5DA17CF9-DFD1-43A0-88D0-050BDBFAEEA7}">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latin typeface="Arial" charset="0"/>
              <a:cs typeface="Arial" charset="0"/>
            </a:rPr>
            <a:t>2 yadroli </a:t>
          </a:r>
          <a:endParaRPr kumimoji="0" lang="ru-RU" b="1" i="0" u="none" strike="noStrike" cap="none" normalizeH="0" baseline="0" smtClean="0">
            <a:ln>
              <a:noFill/>
            </a:ln>
            <a:solidFill>
              <a:schemeClr val="tx1"/>
            </a:solidFill>
            <a:effectLst/>
            <a:latin typeface="Arial" charset="0"/>
            <a:cs typeface="Arial" charset="0"/>
          </a:endParaRPr>
        </a:p>
      </dgm:t>
    </dgm:pt>
    <dgm:pt modelId="{32848DE3-3934-4A2B-ABA0-656816A2E098}" type="parTrans" cxnId="{1BBE92BA-AA2C-4A08-A58F-9E2CCE29F307}">
      <dgm:prSet/>
      <dgm:spPr/>
    </dgm:pt>
    <dgm:pt modelId="{6524A19D-187A-4015-BADB-817C69C99000}" type="sibTrans" cxnId="{1BBE92BA-AA2C-4A08-A58F-9E2CCE29F307}">
      <dgm:prSet/>
      <dgm:spPr/>
    </dgm:pt>
    <dgm:pt modelId="{BC9E878B-BF01-439F-8F34-74A968364A2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latin typeface="Arial" charset="0"/>
              <a:cs typeface="Arial" charset="0"/>
            </a:rPr>
            <a:t>4 yadroli</a:t>
          </a:r>
          <a:r>
            <a:rPr kumimoji="0" lang="en-US" b="1" i="0" u="none" strike="noStrike" cap="none" normalizeH="0" baseline="0" smtClean="0">
              <a:ln>
                <a:noFill/>
              </a:ln>
              <a:solidFill>
                <a:schemeClr val="bg2"/>
              </a:solidFill>
              <a:effectLst/>
              <a:latin typeface="Arial" charset="0"/>
              <a:cs typeface="Arial" charset="0"/>
            </a:rPr>
            <a:t> </a:t>
          </a:r>
          <a:endParaRPr kumimoji="0" lang="ru-RU" b="1" i="0" u="none" strike="noStrike" cap="none" normalizeH="0" baseline="0" smtClean="0">
            <a:ln>
              <a:noFill/>
            </a:ln>
            <a:solidFill>
              <a:schemeClr val="bg2"/>
            </a:solidFill>
            <a:effectLst/>
            <a:latin typeface="Arial" charset="0"/>
            <a:cs typeface="Arial" charset="0"/>
          </a:endParaRPr>
        </a:p>
      </dgm:t>
    </dgm:pt>
    <dgm:pt modelId="{98BA77DB-9F3F-4666-B2A7-5C330F2CEC9F}" type="parTrans" cxnId="{482B1CA1-8384-4C12-B708-ECED73941CA7}">
      <dgm:prSet/>
      <dgm:spPr/>
    </dgm:pt>
    <dgm:pt modelId="{658B56DB-982D-4D26-9AC1-C88CBCB115DD}" type="sibTrans" cxnId="{482B1CA1-8384-4C12-B708-ECED73941CA7}">
      <dgm:prSet/>
      <dgm:spPr/>
    </dgm:pt>
    <dgm:pt modelId="{107DEE0D-6212-4CDF-9556-02605EF5179E}">
      <dgm:prSet/>
      <dgm:spPr/>
      <dgm:t>
        <a:bodyPr/>
        <a:lstStyle/>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latin typeface="Arial" charset="0"/>
              <a:cs typeface="Arial" charset="0"/>
            </a:rPr>
            <a:t>4 </a:t>
          </a:r>
        </a:p>
        <a:p>
          <a:pPr marL="0" marR="0" lvl="0" indent="0" algn="ctr" defTabSz="914400" rtl="0" eaLnBrk="1" fontAlgn="base" latinLnBrk="0" hangingPunct="1">
            <a:lnSpc>
              <a:spcPct val="100000"/>
            </a:lnSpc>
            <a:spcBef>
              <a:spcPct val="0"/>
            </a:spcBef>
            <a:spcAft>
              <a:spcPct val="0"/>
            </a:spcAft>
            <a:buClrTx/>
            <a:buSzTx/>
            <a:buFontTx/>
            <a:buNone/>
            <a:tabLst/>
          </a:pPr>
          <a:r>
            <a:rPr kumimoji="0" lang="en-US"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rPr>
            <a:t>Mikroprosessorli</a:t>
          </a:r>
          <a:endParaRPr kumimoji="0" lang="ru-RU" b="1" i="0" u="none" strike="noStrike" cap="none" normalizeH="0" baseline="0" smtClean="0">
            <a:ln>
              <a:noFill/>
            </a:ln>
            <a:solidFill>
              <a:schemeClr val="tx1"/>
            </a:solidFill>
            <a:effectLst>
              <a:outerShdw blurRad="38100" dist="38100" dir="2700000" algn="tl">
                <a:srgbClr val="FFFFFF"/>
              </a:outerShdw>
            </a:effectLst>
            <a:latin typeface="Arial" charset="0"/>
            <a:cs typeface="Arial" charset="0"/>
          </a:endParaRPr>
        </a:p>
      </dgm:t>
    </dgm:pt>
    <dgm:pt modelId="{D3CC1746-5263-4928-97CF-62AF4F4F673B}" type="parTrans" cxnId="{EEFE7395-9E64-4935-8C7F-CEC96369F55C}">
      <dgm:prSet/>
      <dgm:spPr/>
    </dgm:pt>
    <dgm:pt modelId="{EC46D986-6AF8-40A5-9C5D-13E8AFE32B4F}" type="sibTrans" cxnId="{EEFE7395-9E64-4935-8C7F-CEC96369F55C}">
      <dgm:prSet/>
      <dgm:spPr/>
    </dgm:pt>
    <dgm:pt modelId="{4EF1C5BD-4194-4422-BA31-C9DE5D353BCA}" type="pres">
      <dgm:prSet presAssocID="{4C7C382B-9A20-45D0-B5E5-532154CBDC19}" presName="hierChild1" presStyleCnt="0">
        <dgm:presLayoutVars>
          <dgm:orgChart val="1"/>
          <dgm:chPref val="1"/>
          <dgm:dir/>
          <dgm:animOne val="branch"/>
          <dgm:animLvl val="lvl"/>
          <dgm:resizeHandles/>
        </dgm:presLayoutVars>
      </dgm:prSet>
      <dgm:spPr/>
    </dgm:pt>
    <dgm:pt modelId="{75299C4D-6181-45C3-9688-FEB29D30C390}" type="pres">
      <dgm:prSet presAssocID="{DA68F335-4E81-402F-BB63-D2F51EEA5ECC}" presName="hierRoot1" presStyleCnt="0">
        <dgm:presLayoutVars>
          <dgm:hierBranch/>
        </dgm:presLayoutVars>
      </dgm:prSet>
      <dgm:spPr/>
    </dgm:pt>
    <dgm:pt modelId="{2379DACD-AC51-423E-BD91-B975F725B7F0}" type="pres">
      <dgm:prSet presAssocID="{DA68F335-4E81-402F-BB63-D2F51EEA5ECC}" presName="rootComposite1" presStyleCnt="0"/>
      <dgm:spPr/>
    </dgm:pt>
    <dgm:pt modelId="{7AA6E6C7-D32E-4634-AC4C-6E6EDEFDD65D}" type="pres">
      <dgm:prSet presAssocID="{DA68F335-4E81-402F-BB63-D2F51EEA5ECC}" presName="rootText1" presStyleLbl="node0" presStyleIdx="0" presStyleCnt="1">
        <dgm:presLayoutVars>
          <dgm:chPref val="3"/>
        </dgm:presLayoutVars>
      </dgm:prSet>
      <dgm:spPr/>
    </dgm:pt>
    <dgm:pt modelId="{2E155412-D562-4B52-99B0-4AE079438CB2}" type="pres">
      <dgm:prSet presAssocID="{DA68F335-4E81-402F-BB63-D2F51EEA5ECC}" presName="rootConnector1" presStyleLbl="node1" presStyleIdx="0" presStyleCnt="0"/>
      <dgm:spPr/>
    </dgm:pt>
    <dgm:pt modelId="{FD895C28-AB56-4B68-9C66-0274316A4205}" type="pres">
      <dgm:prSet presAssocID="{DA68F335-4E81-402F-BB63-D2F51EEA5ECC}" presName="hierChild2" presStyleCnt="0"/>
      <dgm:spPr/>
    </dgm:pt>
    <dgm:pt modelId="{92B2B551-7AAB-41B4-9EC3-D72E51519907}" type="pres">
      <dgm:prSet presAssocID="{09AD7376-A63D-4188-A8FE-80FAD3F31365}" presName="Name35" presStyleLbl="parChTrans1D2" presStyleIdx="0" presStyleCnt="5"/>
      <dgm:spPr/>
    </dgm:pt>
    <dgm:pt modelId="{B07EAE08-A88A-458B-A6F3-A170592B7B4D}" type="pres">
      <dgm:prSet presAssocID="{43C0892A-4F47-49D5-9A9C-50DDF4435367}" presName="hierRoot2" presStyleCnt="0">
        <dgm:presLayoutVars>
          <dgm:hierBranch/>
        </dgm:presLayoutVars>
      </dgm:prSet>
      <dgm:spPr/>
    </dgm:pt>
    <dgm:pt modelId="{493B98E5-3C82-4D56-8EDF-7D32859447D5}" type="pres">
      <dgm:prSet presAssocID="{43C0892A-4F47-49D5-9A9C-50DDF4435367}" presName="rootComposite" presStyleCnt="0"/>
      <dgm:spPr/>
    </dgm:pt>
    <dgm:pt modelId="{9525F181-FFD8-4F30-80F3-CC05DED68F4B}" type="pres">
      <dgm:prSet presAssocID="{43C0892A-4F47-49D5-9A9C-50DDF4435367}" presName="rootText" presStyleLbl="node2" presStyleIdx="0" presStyleCnt="5">
        <dgm:presLayoutVars>
          <dgm:chPref val="3"/>
        </dgm:presLayoutVars>
      </dgm:prSet>
      <dgm:spPr/>
    </dgm:pt>
    <dgm:pt modelId="{800437EE-F0C5-46EB-8F9F-B0CB9A8F08AF}" type="pres">
      <dgm:prSet presAssocID="{43C0892A-4F47-49D5-9A9C-50DDF4435367}" presName="rootConnector" presStyleLbl="node2" presStyleIdx="0" presStyleCnt="5"/>
      <dgm:spPr/>
    </dgm:pt>
    <dgm:pt modelId="{6F8FC3D5-C206-4B08-BE02-C3EC84C7A2E6}" type="pres">
      <dgm:prSet presAssocID="{43C0892A-4F47-49D5-9A9C-50DDF4435367}" presName="hierChild4" presStyleCnt="0"/>
      <dgm:spPr/>
    </dgm:pt>
    <dgm:pt modelId="{9C53C5AE-5590-4F85-A136-B150B6677F13}" type="pres">
      <dgm:prSet presAssocID="{43C0892A-4F47-49D5-9A9C-50DDF4435367}" presName="hierChild5" presStyleCnt="0"/>
      <dgm:spPr/>
    </dgm:pt>
    <dgm:pt modelId="{941A38AD-965F-464C-AA00-B428A956C099}" type="pres">
      <dgm:prSet presAssocID="{A909C41A-517D-4592-9F44-4AED06BFB918}" presName="Name35" presStyleLbl="parChTrans1D2" presStyleIdx="1" presStyleCnt="5"/>
      <dgm:spPr/>
    </dgm:pt>
    <dgm:pt modelId="{8ABA57AA-103E-48BD-A215-8D19F1BF5FFD}" type="pres">
      <dgm:prSet presAssocID="{55D9CCAE-D0BF-4AD3-AE41-5AA4B18D59C0}" presName="hierRoot2" presStyleCnt="0">
        <dgm:presLayoutVars>
          <dgm:hierBranch/>
        </dgm:presLayoutVars>
      </dgm:prSet>
      <dgm:spPr/>
    </dgm:pt>
    <dgm:pt modelId="{F16E4511-13C1-43A8-931E-DCAF0E7E3CBB}" type="pres">
      <dgm:prSet presAssocID="{55D9CCAE-D0BF-4AD3-AE41-5AA4B18D59C0}" presName="rootComposite" presStyleCnt="0"/>
      <dgm:spPr/>
    </dgm:pt>
    <dgm:pt modelId="{6BD942FE-B041-48E8-8ED2-F7CFABD2A6F6}" type="pres">
      <dgm:prSet presAssocID="{55D9CCAE-D0BF-4AD3-AE41-5AA4B18D59C0}" presName="rootText" presStyleLbl="node2" presStyleIdx="1" presStyleCnt="5">
        <dgm:presLayoutVars>
          <dgm:chPref val="3"/>
        </dgm:presLayoutVars>
      </dgm:prSet>
      <dgm:spPr/>
    </dgm:pt>
    <dgm:pt modelId="{51312DFD-F930-4185-988D-B6A2752A34DE}" type="pres">
      <dgm:prSet presAssocID="{55D9CCAE-D0BF-4AD3-AE41-5AA4B18D59C0}" presName="rootConnector" presStyleLbl="node2" presStyleIdx="1" presStyleCnt="5"/>
      <dgm:spPr/>
    </dgm:pt>
    <dgm:pt modelId="{3C1FD610-F6A4-4A92-BF49-3E5D096B2EEA}" type="pres">
      <dgm:prSet presAssocID="{55D9CCAE-D0BF-4AD3-AE41-5AA4B18D59C0}" presName="hierChild4" presStyleCnt="0"/>
      <dgm:spPr/>
    </dgm:pt>
    <dgm:pt modelId="{9BCEE879-91C2-4BB4-88BE-A2B1C41CA482}" type="pres">
      <dgm:prSet presAssocID="{55D9CCAE-D0BF-4AD3-AE41-5AA4B18D59C0}" presName="hierChild5" presStyleCnt="0"/>
      <dgm:spPr/>
    </dgm:pt>
    <dgm:pt modelId="{CB97C70A-90B2-4D4D-A70E-126DD5D1A0E2}" type="pres">
      <dgm:prSet presAssocID="{32848DE3-3934-4A2B-ABA0-656816A2E098}" presName="Name35" presStyleLbl="parChTrans1D2" presStyleIdx="2" presStyleCnt="5"/>
      <dgm:spPr/>
    </dgm:pt>
    <dgm:pt modelId="{91C21B61-6303-4A06-9131-B49A5E4792B1}" type="pres">
      <dgm:prSet presAssocID="{5DA17CF9-DFD1-43A0-88D0-050BDBFAEEA7}" presName="hierRoot2" presStyleCnt="0">
        <dgm:presLayoutVars>
          <dgm:hierBranch/>
        </dgm:presLayoutVars>
      </dgm:prSet>
      <dgm:spPr/>
    </dgm:pt>
    <dgm:pt modelId="{ED3F79DF-F558-40D4-A2B3-FF3920EB5F11}" type="pres">
      <dgm:prSet presAssocID="{5DA17CF9-DFD1-43A0-88D0-050BDBFAEEA7}" presName="rootComposite" presStyleCnt="0"/>
      <dgm:spPr/>
    </dgm:pt>
    <dgm:pt modelId="{D30B94C7-E360-4564-90CB-D190BCEB2523}" type="pres">
      <dgm:prSet presAssocID="{5DA17CF9-DFD1-43A0-88D0-050BDBFAEEA7}" presName="rootText" presStyleLbl="node2" presStyleIdx="2" presStyleCnt="5">
        <dgm:presLayoutVars>
          <dgm:chPref val="3"/>
        </dgm:presLayoutVars>
      </dgm:prSet>
      <dgm:spPr/>
    </dgm:pt>
    <dgm:pt modelId="{47019DA5-32D7-402D-AFDD-216F591F4F54}" type="pres">
      <dgm:prSet presAssocID="{5DA17CF9-DFD1-43A0-88D0-050BDBFAEEA7}" presName="rootConnector" presStyleLbl="node2" presStyleIdx="2" presStyleCnt="5"/>
      <dgm:spPr/>
    </dgm:pt>
    <dgm:pt modelId="{324D8839-1BC1-4EED-81AA-2351C93A8D87}" type="pres">
      <dgm:prSet presAssocID="{5DA17CF9-DFD1-43A0-88D0-050BDBFAEEA7}" presName="hierChild4" presStyleCnt="0"/>
      <dgm:spPr/>
    </dgm:pt>
    <dgm:pt modelId="{1F8FDBA9-3E94-4991-8A84-69DFE51E9FF0}" type="pres">
      <dgm:prSet presAssocID="{5DA17CF9-DFD1-43A0-88D0-050BDBFAEEA7}" presName="hierChild5" presStyleCnt="0"/>
      <dgm:spPr/>
    </dgm:pt>
    <dgm:pt modelId="{78E2C431-9A16-4B7C-A381-A6CB542C5817}" type="pres">
      <dgm:prSet presAssocID="{98BA77DB-9F3F-4666-B2A7-5C330F2CEC9F}" presName="Name35" presStyleLbl="parChTrans1D2" presStyleIdx="3" presStyleCnt="5"/>
      <dgm:spPr/>
    </dgm:pt>
    <dgm:pt modelId="{D0E2692E-7758-4CE4-9EF5-19616C0539C0}" type="pres">
      <dgm:prSet presAssocID="{BC9E878B-BF01-439F-8F34-74A968364A2E}" presName="hierRoot2" presStyleCnt="0">
        <dgm:presLayoutVars>
          <dgm:hierBranch/>
        </dgm:presLayoutVars>
      </dgm:prSet>
      <dgm:spPr/>
    </dgm:pt>
    <dgm:pt modelId="{2D6EFBB7-681E-4BF7-9CA7-18DAEF1DC5FF}" type="pres">
      <dgm:prSet presAssocID="{BC9E878B-BF01-439F-8F34-74A968364A2E}" presName="rootComposite" presStyleCnt="0"/>
      <dgm:spPr/>
    </dgm:pt>
    <dgm:pt modelId="{E1DA999B-AD0F-46E5-BA7D-BA83D46FE656}" type="pres">
      <dgm:prSet presAssocID="{BC9E878B-BF01-439F-8F34-74A968364A2E}" presName="rootText" presStyleLbl="node2" presStyleIdx="3" presStyleCnt="5">
        <dgm:presLayoutVars>
          <dgm:chPref val="3"/>
        </dgm:presLayoutVars>
      </dgm:prSet>
      <dgm:spPr/>
    </dgm:pt>
    <dgm:pt modelId="{7B0201AF-7AA8-4E67-9720-07E03B37AB80}" type="pres">
      <dgm:prSet presAssocID="{BC9E878B-BF01-439F-8F34-74A968364A2E}" presName="rootConnector" presStyleLbl="node2" presStyleIdx="3" presStyleCnt="5"/>
      <dgm:spPr/>
    </dgm:pt>
    <dgm:pt modelId="{F686F4DF-15F3-462F-8A14-721503F094EF}" type="pres">
      <dgm:prSet presAssocID="{BC9E878B-BF01-439F-8F34-74A968364A2E}" presName="hierChild4" presStyleCnt="0"/>
      <dgm:spPr/>
    </dgm:pt>
    <dgm:pt modelId="{7005043E-E7C6-4868-BD6E-A324BA24B480}" type="pres">
      <dgm:prSet presAssocID="{BC9E878B-BF01-439F-8F34-74A968364A2E}" presName="hierChild5" presStyleCnt="0"/>
      <dgm:spPr/>
    </dgm:pt>
    <dgm:pt modelId="{0B37930F-DB17-4171-B730-07E68435D72D}" type="pres">
      <dgm:prSet presAssocID="{D3CC1746-5263-4928-97CF-62AF4F4F673B}" presName="Name35" presStyleLbl="parChTrans1D2" presStyleIdx="4" presStyleCnt="5"/>
      <dgm:spPr/>
    </dgm:pt>
    <dgm:pt modelId="{92ED8474-7A9D-4A26-AB80-5F93CF6995BA}" type="pres">
      <dgm:prSet presAssocID="{107DEE0D-6212-4CDF-9556-02605EF5179E}" presName="hierRoot2" presStyleCnt="0">
        <dgm:presLayoutVars>
          <dgm:hierBranch/>
        </dgm:presLayoutVars>
      </dgm:prSet>
      <dgm:spPr/>
    </dgm:pt>
    <dgm:pt modelId="{FF768224-A877-42C2-ACA7-E0811B71C43E}" type="pres">
      <dgm:prSet presAssocID="{107DEE0D-6212-4CDF-9556-02605EF5179E}" presName="rootComposite" presStyleCnt="0"/>
      <dgm:spPr/>
    </dgm:pt>
    <dgm:pt modelId="{7E3AD262-302D-4489-BC04-EBD812ED9AAB}" type="pres">
      <dgm:prSet presAssocID="{107DEE0D-6212-4CDF-9556-02605EF5179E}" presName="rootText" presStyleLbl="node2" presStyleIdx="4" presStyleCnt="5">
        <dgm:presLayoutVars>
          <dgm:chPref val="3"/>
        </dgm:presLayoutVars>
      </dgm:prSet>
      <dgm:spPr/>
    </dgm:pt>
    <dgm:pt modelId="{F79D07F4-02CD-4DD9-A09A-93648EE4D75A}" type="pres">
      <dgm:prSet presAssocID="{107DEE0D-6212-4CDF-9556-02605EF5179E}" presName="rootConnector" presStyleLbl="node2" presStyleIdx="4" presStyleCnt="5"/>
      <dgm:spPr/>
    </dgm:pt>
    <dgm:pt modelId="{B319D411-4A3A-4B7D-8DB5-CBDD8C2FD091}" type="pres">
      <dgm:prSet presAssocID="{107DEE0D-6212-4CDF-9556-02605EF5179E}" presName="hierChild4" presStyleCnt="0"/>
      <dgm:spPr/>
    </dgm:pt>
    <dgm:pt modelId="{15962A00-5356-4BC3-852F-4B219DE3132C}" type="pres">
      <dgm:prSet presAssocID="{107DEE0D-6212-4CDF-9556-02605EF5179E}" presName="hierChild5" presStyleCnt="0"/>
      <dgm:spPr/>
    </dgm:pt>
    <dgm:pt modelId="{4E6DD484-5B0C-4EAD-A832-61E772F4D000}" type="pres">
      <dgm:prSet presAssocID="{DA68F335-4E81-402F-BB63-D2F51EEA5ECC}" presName="hierChild3" presStyleCnt="0"/>
      <dgm:spPr/>
    </dgm:pt>
  </dgm:ptLst>
  <dgm:cxnLst>
    <dgm:cxn modelId="{482B1CA1-8384-4C12-B708-ECED73941CA7}" srcId="{DA68F335-4E81-402F-BB63-D2F51EEA5ECC}" destId="{BC9E878B-BF01-439F-8F34-74A968364A2E}" srcOrd="3" destOrd="0" parTransId="{98BA77DB-9F3F-4666-B2A7-5C330F2CEC9F}" sibTransId="{658B56DB-982D-4D26-9AC1-C88CBCB115DD}"/>
    <dgm:cxn modelId="{A7684FC2-67EE-437E-8305-0D1A65869519}" type="presOf" srcId="{D3CC1746-5263-4928-97CF-62AF4F4F673B}" destId="{0B37930F-DB17-4171-B730-07E68435D72D}" srcOrd="0" destOrd="0" presId="urn:microsoft.com/office/officeart/2005/8/layout/orgChart1"/>
    <dgm:cxn modelId="{287472A0-1FC5-4FE0-9A52-5B1FDE408065}" type="presOf" srcId="{BC9E878B-BF01-439F-8F34-74A968364A2E}" destId="{E1DA999B-AD0F-46E5-BA7D-BA83D46FE656}" srcOrd="0" destOrd="0" presId="urn:microsoft.com/office/officeart/2005/8/layout/orgChart1"/>
    <dgm:cxn modelId="{4C49C283-06FC-4D88-997E-FBB0592C489F}" type="presOf" srcId="{5DA17CF9-DFD1-43A0-88D0-050BDBFAEEA7}" destId="{47019DA5-32D7-402D-AFDD-216F591F4F54}" srcOrd="1" destOrd="0" presId="urn:microsoft.com/office/officeart/2005/8/layout/orgChart1"/>
    <dgm:cxn modelId="{5322E755-025F-4E4B-9222-C87670477651}" type="presOf" srcId="{5DA17CF9-DFD1-43A0-88D0-050BDBFAEEA7}" destId="{D30B94C7-E360-4564-90CB-D190BCEB2523}" srcOrd="0" destOrd="0" presId="urn:microsoft.com/office/officeart/2005/8/layout/orgChart1"/>
    <dgm:cxn modelId="{09B0CA43-8CF5-4838-B827-E52A05EA3957}" type="presOf" srcId="{DA68F335-4E81-402F-BB63-D2F51EEA5ECC}" destId="{2E155412-D562-4B52-99B0-4AE079438CB2}" srcOrd="1" destOrd="0" presId="urn:microsoft.com/office/officeart/2005/8/layout/orgChart1"/>
    <dgm:cxn modelId="{4C859CDB-93DD-4C1D-BA4E-4A3925F14F39}" type="presOf" srcId="{4C7C382B-9A20-45D0-B5E5-532154CBDC19}" destId="{4EF1C5BD-4194-4422-BA31-C9DE5D353BCA}" srcOrd="0" destOrd="0" presId="urn:microsoft.com/office/officeart/2005/8/layout/orgChart1"/>
    <dgm:cxn modelId="{F16A8B01-5A83-4EE8-85D1-016EF3CDDCF1}" type="presOf" srcId="{98BA77DB-9F3F-4666-B2A7-5C330F2CEC9F}" destId="{78E2C431-9A16-4B7C-A381-A6CB542C5817}" srcOrd="0" destOrd="0" presId="urn:microsoft.com/office/officeart/2005/8/layout/orgChart1"/>
    <dgm:cxn modelId="{0A3FE327-2F27-44D2-A021-624DDAD522E4}" type="presOf" srcId="{DA68F335-4E81-402F-BB63-D2F51EEA5ECC}" destId="{7AA6E6C7-D32E-4634-AC4C-6E6EDEFDD65D}" srcOrd="0" destOrd="0" presId="urn:microsoft.com/office/officeart/2005/8/layout/orgChart1"/>
    <dgm:cxn modelId="{8AB11303-A3CC-4501-9BA2-84E065E9EB34}" type="presOf" srcId="{43C0892A-4F47-49D5-9A9C-50DDF4435367}" destId="{9525F181-FFD8-4F30-80F3-CC05DED68F4B}" srcOrd="0" destOrd="0" presId="urn:microsoft.com/office/officeart/2005/8/layout/orgChart1"/>
    <dgm:cxn modelId="{CADCDB8D-DA53-4327-8E62-2AEDD73995A1}" srcId="{DA68F335-4E81-402F-BB63-D2F51EEA5ECC}" destId="{43C0892A-4F47-49D5-9A9C-50DDF4435367}" srcOrd="0" destOrd="0" parTransId="{09AD7376-A63D-4188-A8FE-80FAD3F31365}" sibTransId="{E2BBCED3-92E4-4259-A47F-C49D7E6E2235}"/>
    <dgm:cxn modelId="{7F7E6D6F-C537-4A8C-8967-6C3682124D14}" type="presOf" srcId="{55D9CCAE-D0BF-4AD3-AE41-5AA4B18D59C0}" destId="{51312DFD-F930-4185-988D-B6A2752A34DE}" srcOrd="1" destOrd="0" presId="urn:microsoft.com/office/officeart/2005/8/layout/orgChart1"/>
    <dgm:cxn modelId="{B79A1854-8683-46D2-9508-946D59D1D488}" type="presOf" srcId="{107DEE0D-6212-4CDF-9556-02605EF5179E}" destId="{F79D07F4-02CD-4DD9-A09A-93648EE4D75A}" srcOrd="1" destOrd="0" presId="urn:microsoft.com/office/officeart/2005/8/layout/orgChart1"/>
    <dgm:cxn modelId="{7A5A0750-6610-4475-9E0C-B7AC2ED5B3E8}" type="presOf" srcId="{55D9CCAE-D0BF-4AD3-AE41-5AA4B18D59C0}" destId="{6BD942FE-B041-48E8-8ED2-F7CFABD2A6F6}" srcOrd="0" destOrd="0" presId="urn:microsoft.com/office/officeart/2005/8/layout/orgChart1"/>
    <dgm:cxn modelId="{1BBE92BA-AA2C-4A08-A58F-9E2CCE29F307}" srcId="{DA68F335-4E81-402F-BB63-D2F51EEA5ECC}" destId="{5DA17CF9-DFD1-43A0-88D0-050BDBFAEEA7}" srcOrd="2" destOrd="0" parTransId="{32848DE3-3934-4A2B-ABA0-656816A2E098}" sibTransId="{6524A19D-187A-4015-BADB-817C69C99000}"/>
    <dgm:cxn modelId="{960A658C-39BB-4436-9AAB-9B0B12537084}" type="presOf" srcId="{BC9E878B-BF01-439F-8F34-74A968364A2E}" destId="{7B0201AF-7AA8-4E67-9720-07E03B37AB80}" srcOrd="1" destOrd="0" presId="urn:microsoft.com/office/officeart/2005/8/layout/orgChart1"/>
    <dgm:cxn modelId="{A2485E01-210D-4047-AF56-626BBF2C4F31}" type="presOf" srcId="{43C0892A-4F47-49D5-9A9C-50DDF4435367}" destId="{800437EE-F0C5-46EB-8F9F-B0CB9A8F08AF}" srcOrd="1" destOrd="0" presId="urn:microsoft.com/office/officeart/2005/8/layout/orgChart1"/>
    <dgm:cxn modelId="{915961AB-62AD-47BA-ADAB-D37078C9D761}" type="presOf" srcId="{107DEE0D-6212-4CDF-9556-02605EF5179E}" destId="{7E3AD262-302D-4489-BC04-EBD812ED9AAB}" srcOrd="0" destOrd="0" presId="urn:microsoft.com/office/officeart/2005/8/layout/orgChart1"/>
    <dgm:cxn modelId="{3D072ED9-CC71-4C7E-8825-A35148E857F6}" srcId="{DA68F335-4E81-402F-BB63-D2F51EEA5ECC}" destId="{55D9CCAE-D0BF-4AD3-AE41-5AA4B18D59C0}" srcOrd="1" destOrd="0" parTransId="{A909C41A-517D-4592-9F44-4AED06BFB918}" sibTransId="{77C26397-C0D7-4BD5-BA81-E0C7F8625C8E}"/>
    <dgm:cxn modelId="{4B30D2D4-E51F-4510-AA3A-220E4F1B6127}" srcId="{4C7C382B-9A20-45D0-B5E5-532154CBDC19}" destId="{DA68F335-4E81-402F-BB63-D2F51EEA5ECC}" srcOrd="0" destOrd="0" parTransId="{0CFFF720-60D7-49EC-9B98-4AE3945FC0CE}" sibTransId="{D42C669B-950F-4A13-BC8A-7C527B1AC25E}"/>
    <dgm:cxn modelId="{1E15E230-710C-4A20-A8CE-7C35D447B808}" type="presOf" srcId="{09AD7376-A63D-4188-A8FE-80FAD3F31365}" destId="{92B2B551-7AAB-41B4-9EC3-D72E51519907}" srcOrd="0" destOrd="0" presId="urn:microsoft.com/office/officeart/2005/8/layout/orgChart1"/>
    <dgm:cxn modelId="{E748CC47-5DA4-4692-B3D1-A41972A43B61}" type="presOf" srcId="{A909C41A-517D-4592-9F44-4AED06BFB918}" destId="{941A38AD-965F-464C-AA00-B428A956C099}" srcOrd="0" destOrd="0" presId="urn:microsoft.com/office/officeart/2005/8/layout/orgChart1"/>
    <dgm:cxn modelId="{EEFE7395-9E64-4935-8C7F-CEC96369F55C}" srcId="{DA68F335-4E81-402F-BB63-D2F51EEA5ECC}" destId="{107DEE0D-6212-4CDF-9556-02605EF5179E}" srcOrd="4" destOrd="0" parTransId="{D3CC1746-5263-4928-97CF-62AF4F4F673B}" sibTransId="{EC46D986-6AF8-40A5-9C5D-13E8AFE32B4F}"/>
    <dgm:cxn modelId="{379DD45C-4596-4C50-A5C0-C000F27C6598}" type="presOf" srcId="{32848DE3-3934-4A2B-ABA0-656816A2E098}" destId="{CB97C70A-90B2-4D4D-A70E-126DD5D1A0E2}" srcOrd="0" destOrd="0" presId="urn:microsoft.com/office/officeart/2005/8/layout/orgChart1"/>
    <dgm:cxn modelId="{8C36CF9B-0C5A-4A41-B8CE-6F252332E68C}" type="presParOf" srcId="{4EF1C5BD-4194-4422-BA31-C9DE5D353BCA}" destId="{75299C4D-6181-45C3-9688-FEB29D30C390}" srcOrd="0" destOrd="0" presId="urn:microsoft.com/office/officeart/2005/8/layout/orgChart1"/>
    <dgm:cxn modelId="{0CBA1264-99C8-452E-8982-1A5F03398D71}" type="presParOf" srcId="{75299C4D-6181-45C3-9688-FEB29D30C390}" destId="{2379DACD-AC51-423E-BD91-B975F725B7F0}" srcOrd="0" destOrd="0" presId="urn:microsoft.com/office/officeart/2005/8/layout/orgChart1"/>
    <dgm:cxn modelId="{EF876EF6-69D6-4253-9C75-FC72158E4E13}" type="presParOf" srcId="{2379DACD-AC51-423E-BD91-B975F725B7F0}" destId="{7AA6E6C7-D32E-4634-AC4C-6E6EDEFDD65D}" srcOrd="0" destOrd="0" presId="urn:microsoft.com/office/officeart/2005/8/layout/orgChart1"/>
    <dgm:cxn modelId="{E80802E0-2907-4DE2-B604-5E76A248BCB6}" type="presParOf" srcId="{2379DACD-AC51-423E-BD91-B975F725B7F0}" destId="{2E155412-D562-4B52-99B0-4AE079438CB2}" srcOrd="1" destOrd="0" presId="urn:microsoft.com/office/officeart/2005/8/layout/orgChart1"/>
    <dgm:cxn modelId="{42541CE3-07B4-4F8E-A0F6-0AF6D840C3FC}" type="presParOf" srcId="{75299C4D-6181-45C3-9688-FEB29D30C390}" destId="{FD895C28-AB56-4B68-9C66-0274316A4205}" srcOrd="1" destOrd="0" presId="urn:microsoft.com/office/officeart/2005/8/layout/orgChart1"/>
    <dgm:cxn modelId="{2D3518FF-8440-4E6A-B114-2F917040C820}" type="presParOf" srcId="{FD895C28-AB56-4B68-9C66-0274316A4205}" destId="{92B2B551-7AAB-41B4-9EC3-D72E51519907}" srcOrd="0" destOrd="0" presId="urn:microsoft.com/office/officeart/2005/8/layout/orgChart1"/>
    <dgm:cxn modelId="{A6B181DA-5AD1-4441-B82A-9E0595E60E0A}" type="presParOf" srcId="{FD895C28-AB56-4B68-9C66-0274316A4205}" destId="{B07EAE08-A88A-458B-A6F3-A170592B7B4D}" srcOrd="1" destOrd="0" presId="urn:microsoft.com/office/officeart/2005/8/layout/orgChart1"/>
    <dgm:cxn modelId="{61053463-376A-4BA7-B78F-A94284DDC0F9}" type="presParOf" srcId="{B07EAE08-A88A-458B-A6F3-A170592B7B4D}" destId="{493B98E5-3C82-4D56-8EDF-7D32859447D5}" srcOrd="0" destOrd="0" presId="urn:microsoft.com/office/officeart/2005/8/layout/orgChart1"/>
    <dgm:cxn modelId="{DE280D43-6345-4D82-9B69-B65EAD23E494}" type="presParOf" srcId="{493B98E5-3C82-4D56-8EDF-7D32859447D5}" destId="{9525F181-FFD8-4F30-80F3-CC05DED68F4B}" srcOrd="0" destOrd="0" presId="urn:microsoft.com/office/officeart/2005/8/layout/orgChart1"/>
    <dgm:cxn modelId="{E4271399-BFCE-454E-997A-8F7443FD18EF}" type="presParOf" srcId="{493B98E5-3C82-4D56-8EDF-7D32859447D5}" destId="{800437EE-F0C5-46EB-8F9F-B0CB9A8F08AF}" srcOrd="1" destOrd="0" presId="urn:microsoft.com/office/officeart/2005/8/layout/orgChart1"/>
    <dgm:cxn modelId="{6B74BB6A-FDDC-4318-8094-A72541B5078D}" type="presParOf" srcId="{B07EAE08-A88A-458B-A6F3-A170592B7B4D}" destId="{6F8FC3D5-C206-4B08-BE02-C3EC84C7A2E6}" srcOrd="1" destOrd="0" presId="urn:microsoft.com/office/officeart/2005/8/layout/orgChart1"/>
    <dgm:cxn modelId="{2C19D2C1-3C58-43B1-80F0-13F9B172F141}" type="presParOf" srcId="{B07EAE08-A88A-458B-A6F3-A170592B7B4D}" destId="{9C53C5AE-5590-4F85-A136-B150B6677F13}" srcOrd="2" destOrd="0" presId="urn:microsoft.com/office/officeart/2005/8/layout/orgChart1"/>
    <dgm:cxn modelId="{9648541F-BEAC-4BA1-8B80-A0586AC76A82}" type="presParOf" srcId="{FD895C28-AB56-4B68-9C66-0274316A4205}" destId="{941A38AD-965F-464C-AA00-B428A956C099}" srcOrd="2" destOrd="0" presId="urn:microsoft.com/office/officeart/2005/8/layout/orgChart1"/>
    <dgm:cxn modelId="{13477747-663A-4013-AE28-A46634261387}" type="presParOf" srcId="{FD895C28-AB56-4B68-9C66-0274316A4205}" destId="{8ABA57AA-103E-48BD-A215-8D19F1BF5FFD}" srcOrd="3" destOrd="0" presId="urn:microsoft.com/office/officeart/2005/8/layout/orgChart1"/>
    <dgm:cxn modelId="{05A46F34-6D55-4D9C-913C-CAE9143A67F8}" type="presParOf" srcId="{8ABA57AA-103E-48BD-A215-8D19F1BF5FFD}" destId="{F16E4511-13C1-43A8-931E-DCAF0E7E3CBB}" srcOrd="0" destOrd="0" presId="urn:microsoft.com/office/officeart/2005/8/layout/orgChart1"/>
    <dgm:cxn modelId="{2781EC82-D659-460D-854D-AE11CB1174B0}" type="presParOf" srcId="{F16E4511-13C1-43A8-931E-DCAF0E7E3CBB}" destId="{6BD942FE-B041-48E8-8ED2-F7CFABD2A6F6}" srcOrd="0" destOrd="0" presId="urn:microsoft.com/office/officeart/2005/8/layout/orgChart1"/>
    <dgm:cxn modelId="{86381DD3-E6E8-40E8-B124-2F027F67F819}" type="presParOf" srcId="{F16E4511-13C1-43A8-931E-DCAF0E7E3CBB}" destId="{51312DFD-F930-4185-988D-B6A2752A34DE}" srcOrd="1" destOrd="0" presId="urn:microsoft.com/office/officeart/2005/8/layout/orgChart1"/>
    <dgm:cxn modelId="{AD9E794A-B5F7-4506-BE03-F65053DF302E}" type="presParOf" srcId="{8ABA57AA-103E-48BD-A215-8D19F1BF5FFD}" destId="{3C1FD610-F6A4-4A92-BF49-3E5D096B2EEA}" srcOrd="1" destOrd="0" presId="urn:microsoft.com/office/officeart/2005/8/layout/orgChart1"/>
    <dgm:cxn modelId="{B47B41AC-0F33-448D-9757-449E6E1DE1FF}" type="presParOf" srcId="{8ABA57AA-103E-48BD-A215-8D19F1BF5FFD}" destId="{9BCEE879-91C2-4BB4-88BE-A2B1C41CA482}" srcOrd="2" destOrd="0" presId="urn:microsoft.com/office/officeart/2005/8/layout/orgChart1"/>
    <dgm:cxn modelId="{93CABD93-6676-4301-B944-20F8DE4D0D18}" type="presParOf" srcId="{FD895C28-AB56-4B68-9C66-0274316A4205}" destId="{CB97C70A-90B2-4D4D-A70E-126DD5D1A0E2}" srcOrd="4" destOrd="0" presId="urn:microsoft.com/office/officeart/2005/8/layout/orgChart1"/>
    <dgm:cxn modelId="{53EDFA40-B707-4D66-A14C-D0EA5ACE4B4F}" type="presParOf" srcId="{FD895C28-AB56-4B68-9C66-0274316A4205}" destId="{91C21B61-6303-4A06-9131-B49A5E4792B1}" srcOrd="5" destOrd="0" presId="urn:microsoft.com/office/officeart/2005/8/layout/orgChart1"/>
    <dgm:cxn modelId="{78ADAAB9-1F6D-4788-A127-486137DD748A}" type="presParOf" srcId="{91C21B61-6303-4A06-9131-B49A5E4792B1}" destId="{ED3F79DF-F558-40D4-A2B3-FF3920EB5F11}" srcOrd="0" destOrd="0" presId="urn:microsoft.com/office/officeart/2005/8/layout/orgChart1"/>
    <dgm:cxn modelId="{ED1B7396-3015-4389-AB53-226F05045B28}" type="presParOf" srcId="{ED3F79DF-F558-40D4-A2B3-FF3920EB5F11}" destId="{D30B94C7-E360-4564-90CB-D190BCEB2523}" srcOrd="0" destOrd="0" presId="urn:microsoft.com/office/officeart/2005/8/layout/orgChart1"/>
    <dgm:cxn modelId="{8D2F5317-3381-4245-A67E-ECFF9C9845E5}" type="presParOf" srcId="{ED3F79DF-F558-40D4-A2B3-FF3920EB5F11}" destId="{47019DA5-32D7-402D-AFDD-216F591F4F54}" srcOrd="1" destOrd="0" presId="urn:microsoft.com/office/officeart/2005/8/layout/orgChart1"/>
    <dgm:cxn modelId="{23ED0B79-A898-4189-B5D0-A77C611DCCA4}" type="presParOf" srcId="{91C21B61-6303-4A06-9131-B49A5E4792B1}" destId="{324D8839-1BC1-4EED-81AA-2351C93A8D87}" srcOrd="1" destOrd="0" presId="urn:microsoft.com/office/officeart/2005/8/layout/orgChart1"/>
    <dgm:cxn modelId="{E7388955-584B-4205-9880-3B6AE422ADDA}" type="presParOf" srcId="{91C21B61-6303-4A06-9131-B49A5E4792B1}" destId="{1F8FDBA9-3E94-4991-8A84-69DFE51E9FF0}" srcOrd="2" destOrd="0" presId="urn:microsoft.com/office/officeart/2005/8/layout/orgChart1"/>
    <dgm:cxn modelId="{D2F6BFA1-9BC2-4564-BE9D-3F60C92A0613}" type="presParOf" srcId="{FD895C28-AB56-4B68-9C66-0274316A4205}" destId="{78E2C431-9A16-4B7C-A381-A6CB542C5817}" srcOrd="6" destOrd="0" presId="urn:microsoft.com/office/officeart/2005/8/layout/orgChart1"/>
    <dgm:cxn modelId="{28BCC8FE-3428-4D87-A08E-2D8EC85FFC92}" type="presParOf" srcId="{FD895C28-AB56-4B68-9C66-0274316A4205}" destId="{D0E2692E-7758-4CE4-9EF5-19616C0539C0}" srcOrd="7" destOrd="0" presId="urn:microsoft.com/office/officeart/2005/8/layout/orgChart1"/>
    <dgm:cxn modelId="{EF240C6F-3D0A-4B51-8B44-76AB48AEA96C}" type="presParOf" srcId="{D0E2692E-7758-4CE4-9EF5-19616C0539C0}" destId="{2D6EFBB7-681E-4BF7-9CA7-18DAEF1DC5FF}" srcOrd="0" destOrd="0" presId="urn:microsoft.com/office/officeart/2005/8/layout/orgChart1"/>
    <dgm:cxn modelId="{22B134DF-E7AC-4171-95BE-572639E90BF5}" type="presParOf" srcId="{2D6EFBB7-681E-4BF7-9CA7-18DAEF1DC5FF}" destId="{E1DA999B-AD0F-46E5-BA7D-BA83D46FE656}" srcOrd="0" destOrd="0" presId="urn:microsoft.com/office/officeart/2005/8/layout/orgChart1"/>
    <dgm:cxn modelId="{3B7BF16B-99EF-4613-97AC-3B2A0AEB7547}" type="presParOf" srcId="{2D6EFBB7-681E-4BF7-9CA7-18DAEF1DC5FF}" destId="{7B0201AF-7AA8-4E67-9720-07E03B37AB80}" srcOrd="1" destOrd="0" presId="urn:microsoft.com/office/officeart/2005/8/layout/orgChart1"/>
    <dgm:cxn modelId="{D6137AB1-97D9-471B-BF4F-BD1456128761}" type="presParOf" srcId="{D0E2692E-7758-4CE4-9EF5-19616C0539C0}" destId="{F686F4DF-15F3-462F-8A14-721503F094EF}" srcOrd="1" destOrd="0" presId="urn:microsoft.com/office/officeart/2005/8/layout/orgChart1"/>
    <dgm:cxn modelId="{97938CE6-5A24-4DCC-8640-6FC3C1E1610B}" type="presParOf" srcId="{D0E2692E-7758-4CE4-9EF5-19616C0539C0}" destId="{7005043E-E7C6-4868-BD6E-A324BA24B480}" srcOrd="2" destOrd="0" presId="urn:microsoft.com/office/officeart/2005/8/layout/orgChart1"/>
    <dgm:cxn modelId="{20FE529B-FC22-495C-B41A-528290A12FC0}" type="presParOf" srcId="{FD895C28-AB56-4B68-9C66-0274316A4205}" destId="{0B37930F-DB17-4171-B730-07E68435D72D}" srcOrd="8" destOrd="0" presId="urn:microsoft.com/office/officeart/2005/8/layout/orgChart1"/>
    <dgm:cxn modelId="{ABC2ADD5-9290-4B64-B9BB-89D0FF871562}" type="presParOf" srcId="{FD895C28-AB56-4B68-9C66-0274316A4205}" destId="{92ED8474-7A9D-4A26-AB80-5F93CF6995BA}" srcOrd="9" destOrd="0" presId="urn:microsoft.com/office/officeart/2005/8/layout/orgChart1"/>
    <dgm:cxn modelId="{CBDAB28B-334C-4039-B653-590B4D9CDAAF}" type="presParOf" srcId="{92ED8474-7A9D-4A26-AB80-5F93CF6995BA}" destId="{FF768224-A877-42C2-ACA7-E0811B71C43E}" srcOrd="0" destOrd="0" presId="urn:microsoft.com/office/officeart/2005/8/layout/orgChart1"/>
    <dgm:cxn modelId="{833FC501-9BCD-4467-AFD3-05EC7AC2E455}" type="presParOf" srcId="{FF768224-A877-42C2-ACA7-E0811B71C43E}" destId="{7E3AD262-302D-4489-BC04-EBD812ED9AAB}" srcOrd="0" destOrd="0" presId="urn:microsoft.com/office/officeart/2005/8/layout/orgChart1"/>
    <dgm:cxn modelId="{5220F759-0FFB-407D-A24C-835DE93A82D5}" type="presParOf" srcId="{FF768224-A877-42C2-ACA7-E0811B71C43E}" destId="{F79D07F4-02CD-4DD9-A09A-93648EE4D75A}" srcOrd="1" destOrd="0" presId="urn:microsoft.com/office/officeart/2005/8/layout/orgChart1"/>
    <dgm:cxn modelId="{1069E44E-9FCA-4E9D-992F-0A21F8572A48}" type="presParOf" srcId="{92ED8474-7A9D-4A26-AB80-5F93CF6995BA}" destId="{B319D411-4A3A-4B7D-8DB5-CBDD8C2FD091}" srcOrd="1" destOrd="0" presId="urn:microsoft.com/office/officeart/2005/8/layout/orgChart1"/>
    <dgm:cxn modelId="{5259C25D-05FC-44F8-B5E2-2E713F8460F7}" type="presParOf" srcId="{92ED8474-7A9D-4A26-AB80-5F93CF6995BA}" destId="{15962A00-5356-4BC3-852F-4B219DE3132C}" srcOrd="2" destOrd="0" presId="urn:microsoft.com/office/officeart/2005/8/layout/orgChart1"/>
    <dgm:cxn modelId="{10E016ED-369E-446A-9375-F4AA2BA74987}" type="presParOf" srcId="{75299C4D-6181-45C3-9688-FEB29D30C390}" destId="{4E6DD484-5B0C-4EAD-A832-61E772F4D000}" srcOrd="2" destOrd="0" presId="urn:microsoft.com/office/officeart/2005/8/layout/orgChar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3E97394C-0440-4112-9278-B0B9B2B5D03C}" type="doc">
      <dgm:prSet loTypeId="urn:microsoft.com/office/officeart/2005/8/layout/list1" loCatId="list" qsTypeId="urn:microsoft.com/office/officeart/2005/8/quickstyle/simple1" qsCatId="simple" csTypeId="urn:microsoft.com/office/officeart/2005/8/colors/accent1_2" csCatId="accent1" phldr="1"/>
      <dgm:spPr/>
      <dgm:t>
        <a:bodyPr/>
        <a:lstStyle/>
        <a:p>
          <a:endParaRPr lang="ru-RU"/>
        </a:p>
      </dgm:t>
    </dgm:pt>
    <dgm:pt modelId="{C46CA493-F953-4FC8-BAC6-59CEFC03127A}">
      <dgm:prSet phldrT="[Текст]"/>
      <dgm:spPr/>
      <dgm:t>
        <a:bodyPr/>
        <a:lstStyle/>
        <a:p>
          <a:r>
            <a:rPr lang="en-US" b="1" i="1" dirty="0" smtClean="0"/>
            <a:t>-</a:t>
          </a:r>
          <a:r>
            <a:rPr lang="en-US" b="1" i="1" dirty="0" err="1" smtClean="0"/>
            <a:t>dastlabki</a:t>
          </a:r>
          <a:r>
            <a:rPr lang="en-US" b="1" i="1" dirty="0" smtClean="0"/>
            <a:t> </a:t>
          </a:r>
          <a:r>
            <a:rPr lang="en-US" b="1" i="1" dirty="0" err="1" smtClean="0"/>
            <a:t>skanerlar</a:t>
          </a:r>
          <a:endParaRPr lang="ru-RU" dirty="0"/>
        </a:p>
      </dgm:t>
    </dgm:pt>
    <dgm:pt modelId="{E85B1D15-8C9F-4935-A9C5-10689577FCD6}" type="parTrans" cxnId="{C10E925E-D679-421A-9CF1-573BDE10FB28}">
      <dgm:prSet/>
      <dgm:spPr/>
      <dgm:t>
        <a:bodyPr/>
        <a:lstStyle/>
        <a:p>
          <a:endParaRPr lang="ru-RU"/>
        </a:p>
      </dgm:t>
    </dgm:pt>
    <dgm:pt modelId="{0B5A61CB-2E11-4F47-B3EC-686D7FF8FF06}" type="sibTrans" cxnId="{C10E925E-D679-421A-9CF1-573BDE10FB28}">
      <dgm:prSet/>
      <dgm:spPr/>
      <dgm:t>
        <a:bodyPr/>
        <a:lstStyle/>
        <a:p>
          <a:endParaRPr lang="ru-RU"/>
        </a:p>
      </dgm:t>
    </dgm:pt>
    <dgm:pt modelId="{E792ECB4-ED28-4C5B-A6D2-C1D1059EC50B}">
      <dgm:prSet phldrT="[Текст]"/>
      <dgm:spPr/>
      <dgm:t>
        <a:bodyPr/>
        <a:lstStyle/>
        <a:p>
          <a:r>
            <a:rPr lang="en-US" b="1" i="1" dirty="0" smtClean="0"/>
            <a:t>-</a:t>
          </a:r>
          <a:r>
            <a:rPr lang="en-US" b="1" i="1" dirty="0" err="1" smtClean="0"/>
            <a:t>planshetli</a:t>
          </a:r>
          <a:r>
            <a:rPr lang="en-US" b="1" i="1" dirty="0" smtClean="0"/>
            <a:t> </a:t>
          </a:r>
          <a:r>
            <a:rPr lang="en-US" b="1" i="1" dirty="0" err="1" smtClean="0"/>
            <a:t>skanerlar</a:t>
          </a:r>
          <a:endParaRPr lang="ru-RU" dirty="0"/>
        </a:p>
      </dgm:t>
    </dgm:pt>
    <dgm:pt modelId="{E8FE8B5F-B9D2-4037-AD8F-4704A6EC2BD4}" type="parTrans" cxnId="{8C6D53D3-E1BB-4AF1-A1AE-84B13CFC7538}">
      <dgm:prSet/>
      <dgm:spPr/>
      <dgm:t>
        <a:bodyPr/>
        <a:lstStyle/>
        <a:p>
          <a:endParaRPr lang="ru-RU"/>
        </a:p>
      </dgm:t>
    </dgm:pt>
    <dgm:pt modelId="{29679C04-A015-4E31-B728-9F9A2D3B03DB}" type="sibTrans" cxnId="{8C6D53D3-E1BB-4AF1-A1AE-84B13CFC7538}">
      <dgm:prSet/>
      <dgm:spPr/>
      <dgm:t>
        <a:bodyPr/>
        <a:lstStyle/>
        <a:p>
          <a:endParaRPr lang="ru-RU"/>
        </a:p>
      </dgm:t>
    </dgm:pt>
    <dgm:pt modelId="{D08ADDDF-374D-4810-B45A-FF6DA0FA067B}">
      <dgm:prSet phldrT="[Текст]"/>
      <dgm:spPr/>
      <dgm:t>
        <a:bodyPr/>
        <a:lstStyle/>
        <a:p>
          <a:r>
            <a:rPr lang="en-US" b="1" i="1" dirty="0" smtClean="0"/>
            <a:t>-</a:t>
          </a:r>
          <a:r>
            <a:rPr lang="en-US" b="1" i="1" dirty="0" err="1" smtClean="0"/>
            <a:t>rolikli</a:t>
          </a:r>
          <a:r>
            <a:rPr lang="en-US" b="1" i="1" dirty="0" smtClean="0"/>
            <a:t> </a:t>
          </a:r>
          <a:r>
            <a:rPr lang="en-US" b="1" i="1" dirty="0" err="1" smtClean="0"/>
            <a:t>skanerlar</a:t>
          </a:r>
          <a:endParaRPr lang="ru-RU" dirty="0"/>
        </a:p>
      </dgm:t>
    </dgm:pt>
    <dgm:pt modelId="{97A7D0F3-0EE0-4D43-BA17-258E5405C5E7}" type="parTrans" cxnId="{96DD8108-DE57-40A9-B92F-7678BE0F8EF2}">
      <dgm:prSet/>
      <dgm:spPr/>
      <dgm:t>
        <a:bodyPr/>
        <a:lstStyle/>
        <a:p>
          <a:endParaRPr lang="ru-RU"/>
        </a:p>
      </dgm:t>
    </dgm:pt>
    <dgm:pt modelId="{926810B2-F193-4118-97C9-086B95D5CF87}" type="sibTrans" cxnId="{96DD8108-DE57-40A9-B92F-7678BE0F8EF2}">
      <dgm:prSet/>
      <dgm:spPr/>
      <dgm:t>
        <a:bodyPr/>
        <a:lstStyle/>
        <a:p>
          <a:endParaRPr lang="ru-RU"/>
        </a:p>
      </dgm:t>
    </dgm:pt>
    <dgm:pt modelId="{939A0F24-C81E-4374-8E56-A2CA35E4DBAA}" type="pres">
      <dgm:prSet presAssocID="{3E97394C-0440-4112-9278-B0B9B2B5D03C}" presName="linear" presStyleCnt="0">
        <dgm:presLayoutVars>
          <dgm:dir/>
          <dgm:animLvl val="lvl"/>
          <dgm:resizeHandles val="exact"/>
        </dgm:presLayoutVars>
      </dgm:prSet>
      <dgm:spPr/>
      <dgm:t>
        <a:bodyPr/>
        <a:lstStyle/>
        <a:p>
          <a:endParaRPr lang="ru-RU"/>
        </a:p>
      </dgm:t>
    </dgm:pt>
    <dgm:pt modelId="{91843CAC-FE1F-4005-8933-7D559F48CE5C}" type="pres">
      <dgm:prSet presAssocID="{C46CA493-F953-4FC8-BAC6-59CEFC03127A}" presName="parentLin" presStyleCnt="0"/>
      <dgm:spPr/>
    </dgm:pt>
    <dgm:pt modelId="{1CF60600-0633-4D5D-8DB6-9D5B7432905F}" type="pres">
      <dgm:prSet presAssocID="{C46CA493-F953-4FC8-BAC6-59CEFC03127A}" presName="parentLeftMargin" presStyleLbl="node1" presStyleIdx="0" presStyleCnt="3"/>
      <dgm:spPr/>
      <dgm:t>
        <a:bodyPr/>
        <a:lstStyle/>
        <a:p>
          <a:endParaRPr lang="ru-RU"/>
        </a:p>
      </dgm:t>
    </dgm:pt>
    <dgm:pt modelId="{34334129-134B-4A0E-8A66-9C690B0BB989}" type="pres">
      <dgm:prSet presAssocID="{C46CA493-F953-4FC8-BAC6-59CEFC03127A}" presName="parentText" presStyleLbl="node1" presStyleIdx="0" presStyleCnt="3">
        <dgm:presLayoutVars>
          <dgm:chMax val="0"/>
          <dgm:bulletEnabled val="1"/>
        </dgm:presLayoutVars>
      </dgm:prSet>
      <dgm:spPr/>
      <dgm:t>
        <a:bodyPr/>
        <a:lstStyle/>
        <a:p>
          <a:endParaRPr lang="ru-RU"/>
        </a:p>
      </dgm:t>
    </dgm:pt>
    <dgm:pt modelId="{8CCED9CB-4B60-4680-8BF5-3BD2F4665799}" type="pres">
      <dgm:prSet presAssocID="{C46CA493-F953-4FC8-BAC6-59CEFC03127A}" presName="negativeSpace" presStyleCnt="0"/>
      <dgm:spPr/>
    </dgm:pt>
    <dgm:pt modelId="{B1B7B4AF-ECEE-45C9-B1CD-47BF021CEFE5}" type="pres">
      <dgm:prSet presAssocID="{C46CA493-F953-4FC8-BAC6-59CEFC03127A}" presName="childText" presStyleLbl="conFgAcc1" presStyleIdx="0" presStyleCnt="3" custFlipVert="1" custScaleY="111143">
        <dgm:presLayoutVars>
          <dgm:bulletEnabled val="1"/>
        </dgm:presLayoutVars>
      </dgm:prSet>
      <dgm:spPr/>
    </dgm:pt>
    <dgm:pt modelId="{2EE32472-336E-46B8-9B37-8A43B198F940}" type="pres">
      <dgm:prSet presAssocID="{0B5A61CB-2E11-4F47-B3EC-686D7FF8FF06}" presName="spaceBetweenRectangles" presStyleCnt="0"/>
      <dgm:spPr/>
    </dgm:pt>
    <dgm:pt modelId="{41F06EBD-D430-49C8-BF09-561599C8D1D1}" type="pres">
      <dgm:prSet presAssocID="{E792ECB4-ED28-4C5B-A6D2-C1D1059EC50B}" presName="parentLin" presStyleCnt="0"/>
      <dgm:spPr/>
    </dgm:pt>
    <dgm:pt modelId="{4E1E444D-AD76-4477-8FE2-1F8EC884882A}" type="pres">
      <dgm:prSet presAssocID="{E792ECB4-ED28-4C5B-A6D2-C1D1059EC50B}" presName="parentLeftMargin" presStyleLbl="node1" presStyleIdx="0" presStyleCnt="3"/>
      <dgm:spPr/>
      <dgm:t>
        <a:bodyPr/>
        <a:lstStyle/>
        <a:p>
          <a:endParaRPr lang="ru-RU"/>
        </a:p>
      </dgm:t>
    </dgm:pt>
    <dgm:pt modelId="{92EEC0DE-428A-400E-AD9A-EB8B8DE3077B}" type="pres">
      <dgm:prSet presAssocID="{E792ECB4-ED28-4C5B-A6D2-C1D1059EC50B}" presName="parentText" presStyleLbl="node1" presStyleIdx="1" presStyleCnt="3" custLinFactNeighborX="-2784" custLinFactNeighborY="1453">
        <dgm:presLayoutVars>
          <dgm:chMax val="0"/>
          <dgm:bulletEnabled val="1"/>
        </dgm:presLayoutVars>
      </dgm:prSet>
      <dgm:spPr/>
      <dgm:t>
        <a:bodyPr/>
        <a:lstStyle/>
        <a:p>
          <a:endParaRPr lang="ru-RU"/>
        </a:p>
      </dgm:t>
    </dgm:pt>
    <dgm:pt modelId="{3CD6082C-2DAC-4001-B200-C5049057077B}" type="pres">
      <dgm:prSet presAssocID="{E792ECB4-ED28-4C5B-A6D2-C1D1059EC50B}" presName="negativeSpace" presStyleCnt="0"/>
      <dgm:spPr/>
    </dgm:pt>
    <dgm:pt modelId="{88F3A5F3-3EB3-4DA7-B1BD-E813D363333A}" type="pres">
      <dgm:prSet presAssocID="{E792ECB4-ED28-4C5B-A6D2-C1D1059EC50B}" presName="childText" presStyleLbl="conFgAcc1" presStyleIdx="1" presStyleCnt="3">
        <dgm:presLayoutVars>
          <dgm:bulletEnabled val="1"/>
        </dgm:presLayoutVars>
      </dgm:prSet>
      <dgm:spPr/>
    </dgm:pt>
    <dgm:pt modelId="{88D2BE57-96DA-4516-8816-FAA161A3DC58}" type="pres">
      <dgm:prSet presAssocID="{29679C04-A015-4E31-B728-9F9A2D3B03DB}" presName="spaceBetweenRectangles" presStyleCnt="0"/>
      <dgm:spPr/>
    </dgm:pt>
    <dgm:pt modelId="{4D553FBB-F471-45AF-9458-EF5C31E1960C}" type="pres">
      <dgm:prSet presAssocID="{D08ADDDF-374D-4810-B45A-FF6DA0FA067B}" presName="parentLin" presStyleCnt="0"/>
      <dgm:spPr/>
    </dgm:pt>
    <dgm:pt modelId="{0625BA5B-7712-4539-8AA4-1D3CFD31100A}" type="pres">
      <dgm:prSet presAssocID="{D08ADDDF-374D-4810-B45A-FF6DA0FA067B}" presName="parentLeftMargin" presStyleLbl="node1" presStyleIdx="1" presStyleCnt="3"/>
      <dgm:spPr/>
      <dgm:t>
        <a:bodyPr/>
        <a:lstStyle/>
        <a:p>
          <a:endParaRPr lang="ru-RU"/>
        </a:p>
      </dgm:t>
    </dgm:pt>
    <dgm:pt modelId="{E1DA9D49-DEB1-407E-8D66-8F339ACC10FD}" type="pres">
      <dgm:prSet presAssocID="{D08ADDDF-374D-4810-B45A-FF6DA0FA067B}" presName="parentText" presStyleLbl="node1" presStyleIdx="2" presStyleCnt="3">
        <dgm:presLayoutVars>
          <dgm:chMax val="0"/>
          <dgm:bulletEnabled val="1"/>
        </dgm:presLayoutVars>
      </dgm:prSet>
      <dgm:spPr/>
      <dgm:t>
        <a:bodyPr/>
        <a:lstStyle/>
        <a:p>
          <a:endParaRPr lang="ru-RU"/>
        </a:p>
      </dgm:t>
    </dgm:pt>
    <dgm:pt modelId="{0AADAAF2-A1E5-4510-ADDC-17225AF81A27}" type="pres">
      <dgm:prSet presAssocID="{D08ADDDF-374D-4810-B45A-FF6DA0FA067B}" presName="negativeSpace" presStyleCnt="0"/>
      <dgm:spPr/>
    </dgm:pt>
    <dgm:pt modelId="{B7A597F7-B46B-4127-8B02-BD9DE406FEA8}" type="pres">
      <dgm:prSet presAssocID="{D08ADDDF-374D-4810-B45A-FF6DA0FA067B}" presName="childText" presStyleLbl="conFgAcc1" presStyleIdx="2" presStyleCnt="3">
        <dgm:presLayoutVars>
          <dgm:bulletEnabled val="1"/>
        </dgm:presLayoutVars>
      </dgm:prSet>
      <dgm:spPr/>
    </dgm:pt>
  </dgm:ptLst>
  <dgm:cxnLst>
    <dgm:cxn modelId="{8C6D53D3-E1BB-4AF1-A1AE-84B13CFC7538}" srcId="{3E97394C-0440-4112-9278-B0B9B2B5D03C}" destId="{E792ECB4-ED28-4C5B-A6D2-C1D1059EC50B}" srcOrd="1" destOrd="0" parTransId="{E8FE8B5F-B9D2-4037-AD8F-4704A6EC2BD4}" sibTransId="{29679C04-A015-4E31-B728-9F9A2D3B03DB}"/>
    <dgm:cxn modelId="{EE894803-F879-40D3-ACFD-1E412CE5D538}" type="presOf" srcId="{D08ADDDF-374D-4810-B45A-FF6DA0FA067B}" destId="{0625BA5B-7712-4539-8AA4-1D3CFD31100A}" srcOrd="0" destOrd="0" presId="urn:microsoft.com/office/officeart/2005/8/layout/list1"/>
    <dgm:cxn modelId="{4F3C8B7E-4800-449C-8793-5FACDAD1BEAF}" type="presOf" srcId="{E792ECB4-ED28-4C5B-A6D2-C1D1059EC50B}" destId="{92EEC0DE-428A-400E-AD9A-EB8B8DE3077B}" srcOrd="1" destOrd="0" presId="urn:microsoft.com/office/officeart/2005/8/layout/list1"/>
    <dgm:cxn modelId="{F181FB88-AEDA-42F9-AC28-074B6D4F1E49}" type="presOf" srcId="{C46CA493-F953-4FC8-BAC6-59CEFC03127A}" destId="{1CF60600-0633-4D5D-8DB6-9D5B7432905F}" srcOrd="0" destOrd="0" presId="urn:microsoft.com/office/officeart/2005/8/layout/list1"/>
    <dgm:cxn modelId="{C10E925E-D679-421A-9CF1-573BDE10FB28}" srcId="{3E97394C-0440-4112-9278-B0B9B2B5D03C}" destId="{C46CA493-F953-4FC8-BAC6-59CEFC03127A}" srcOrd="0" destOrd="0" parTransId="{E85B1D15-8C9F-4935-A9C5-10689577FCD6}" sibTransId="{0B5A61CB-2E11-4F47-B3EC-686D7FF8FF06}"/>
    <dgm:cxn modelId="{96DD8108-DE57-40A9-B92F-7678BE0F8EF2}" srcId="{3E97394C-0440-4112-9278-B0B9B2B5D03C}" destId="{D08ADDDF-374D-4810-B45A-FF6DA0FA067B}" srcOrd="2" destOrd="0" parTransId="{97A7D0F3-0EE0-4D43-BA17-258E5405C5E7}" sibTransId="{926810B2-F193-4118-97C9-086B95D5CF87}"/>
    <dgm:cxn modelId="{E020235F-84A2-47DA-AFFB-B5E4536E4A59}" type="presOf" srcId="{C46CA493-F953-4FC8-BAC6-59CEFC03127A}" destId="{34334129-134B-4A0E-8A66-9C690B0BB989}" srcOrd="1" destOrd="0" presId="urn:microsoft.com/office/officeart/2005/8/layout/list1"/>
    <dgm:cxn modelId="{18966A11-D2B2-4A2D-92A7-C20A9BB3AAA7}" type="presOf" srcId="{E792ECB4-ED28-4C5B-A6D2-C1D1059EC50B}" destId="{4E1E444D-AD76-4477-8FE2-1F8EC884882A}" srcOrd="0" destOrd="0" presId="urn:microsoft.com/office/officeart/2005/8/layout/list1"/>
    <dgm:cxn modelId="{F9858152-4EA5-485A-B8FF-AFB9B5143E36}" type="presOf" srcId="{D08ADDDF-374D-4810-B45A-FF6DA0FA067B}" destId="{E1DA9D49-DEB1-407E-8D66-8F339ACC10FD}" srcOrd="1" destOrd="0" presId="urn:microsoft.com/office/officeart/2005/8/layout/list1"/>
    <dgm:cxn modelId="{D33D816E-AFA1-460D-A4F2-D2790809FA9B}" type="presOf" srcId="{3E97394C-0440-4112-9278-B0B9B2B5D03C}" destId="{939A0F24-C81E-4374-8E56-A2CA35E4DBAA}" srcOrd="0" destOrd="0" presId="urn:microsoft.com/office/officeart/2005/8/layout/list1"/>
    <dgm:cxn modelId="{E1FBDD24-B3E0-4559-9764-A9D85B31C955}" type="presParOf" srcId="{939A0F24-C81E-4374-8E56-A2CA35E4DBAA}" destId="{91843CAC-FE1F-4005-8933-7D559F48CE5C}" srcOrd="0" destOrd="0" presId="urn:microsoft.com/office/officeart/2005/8/layout/list1"/>
    <dgm:cxn modelId="{4E6973A1-D3AA-422C-BDC9-555A284E40E9}" type="presParOf" srcId="{91843CAC-FE1F-4005-8933-7D559F48CE5C}" destId="{1CF60600-0633-4D5D-8DB6-9D5B7432905F}" srcOrd="0" destOrd="0" presId="urn:microsoft.com/office/officeart/2005/8/layout/list1"/>
    <dgm:cxn modelId="{51CF7E1C-A536-42F3-A2F7-617920C5E9A4}" type="presParOf" srcId="{91843CAC-FE1F-4005-8933-7D559F48CE5C}" destId="{34334129-134B-4A0E-8A66-9C690B0BB989}" srcOrd="1" destOrd="0" presId="urn:microsoft.com/office/officeart/2005/8/layout/list1"/>
    <dgm:cxn modelId="{45C491A9-D5F1-41BB-A694-357F4B6809DB}" type="presParOf" srcId="{939A0F24-C81E-4374-8E56-A2CA35E4DBAA}" destId="{8CCED9CB-4B60-4680-8BF5-3BD2F4665799}" srcOrd="1" destOrd="0" presId="urn:microsoft.com/office/officeart/2005/8/layout/list1"/>
    <dgm:cxn modelId="{12459AE5-6E5E-4C11-9B6C-F7D97C7DD980}" type="presParOf" srcId="{939A0F24-C81E-4374-8E56-A2CA35E4DBAA}" destId="{B1B7B4AF-ECEE-45C9-B1CD-47BF021CEFE5}" srcOrd="2" destOrd="0" presId="urn:microsoft.com/office/officeart/2005/8/layout/list1"/>
    <dgm:cxn modelId="{57D1D4AA-1E11-4598-AB5F-70CEA9B7D524}" type="presParOf" srcId="{939A0F24-C81E-4374-8E56-A2CA35E4DBAA}" destId="{2EE32472-336E-46B8-9B37-8A43B198F940}" srcOrd="3" destOrd="0" presId="urn:microsoft.com/office/officeart/2005/8/layout/list1"/>
    <dgm:cxn modelId="{A326269A-5708-4934-8B4A-B108D9998E10}" type="presParOf" srcId="{939A0F24-C81E-4374-8E56-A2CA35E4DBAA}" destId="{41F06EBD-D430-49C8-BF09-561599C8D1D1}" srcOrd="4" destOrd="0" presId="urn:microsoft.com/office/officeart/2005/8/layout/list1"/>
    <dgm:cxn modelId="{2F58ECB0-0614-45D1-9420-6B19C4FFA0BA}" type="presParOf" srcId="{41F06EBD-D430-49C8-BF09-561599C8D1D1}" destId="{4E1E444D-AD76-4477-8FE2-1F8EC884882A}" srcOrd="0" destOrd="0" presId="urn:microsoft.com/office/officeart/2005/8/layout/list1"/>
    <dgm:cxn modelId="{557A98E8-7091-4606-AD27-12CC9820BE84}" type="presParOf" srcId="{41F06EBD-D430-49C8-BF09-561599C8D1D1}" destId="{92EEC0DE-428A-400E-AD9A-EB8B8DE3077B}" srcOrd="1" destOrd="0" presId="urn:microsoft.com/office/officeart/2005/8/layout/list1"/>
    <dgm:cxn modelId="{F1E6C3F0-A5C7-4556-9800-05D03953C66C}" type="presParOf" srcId="{939A0F24-C81E-4374-8E56-A2CA35E4DBAA}" destId="{3CD6082C-2DAC-4001-B200-C5049057077B}" srcOrd="5" destOrd="0" presId="urn:microsoft.com/office/officeart/2005/8/layout/list1"/>
    <dgm:cxn modelId="{A457BCA4-6AFC-4249-AE1D-10DEAFD2C90C}" type="presParOf" srcId="{939A0F24-C81E-4374-8E56-A2CA35E4DBAA}" destId="{88F3A5F3-3EB3-4DA7-B1BD-E813D363333A}" srcOrd="6" destOrd="0" presId="urn:microsoft.com/office/officeart/2005/8/layout/list1"/>
    <dgm:cxn modelId="{A84169DB-6824-490F-B699-26E47A1992A2}" type="presParOf" srcId="{939A0F24-C81E-4374-8E56-A2CA35E4DBAA}" destId="{88D2BE57-96DA-4516-8816-FAA161A3DC58}" srcOrd="7" destOrd="0" presId="urn:microsoft.com/office/officeart/2005/8/layout/list1"/>
    <dgm:cxn modelId="{8938827E-FE34-47ED-9842-E23C6F1F27EE}" type="presParOf" srcId="{939A0F24-C81E-4374-8E56-A2CA35E4DBAA}" destId="{4D553FBB-F471-45AF-9458-EF5C31E1960C}" srcOrd="8" destOrd="0" presId="urn:microsoft.com/office/officeart/2005/8/layout/list1"/>
    <dgm:cxn modelId="{6D677429-5A24-4A23-83A6-498B533838DC}" type="presParOf" srcId="{4D553FBB-F471-45AF-9458-EF5C31E1960C}" destId="{0625BA5B-7712-4539-8AA4-1D3CFD31100A}" srcOrd="0" destOrd="0" presId="urn:microsoft.com/office/officeart/2005/8/layout/list1"/>
    <dgm:cxn modelId="{2799AB4A-EDE3-4925-A97C-1B0ABD2B8A5D}" type="presParOf" srcId="{4D553FBB-F471-45AF-9458-EF5C31E1960C}" destId="{E1DA9D49-DEB1-407E-8D66-8F339ACC10FD}" srcOrd="1" destOrd="0" presId="urn:microsoft.com/office/officeart/2005/8/layout/list1"/>
    <dgm:cxn modelId="{8B2E43C2-1AF4-4A8D-A07C-F580FD3726E3}" type="presParOf" srcId="{939A0F24-C81E-4374-8E56-A2CA35E4DBAA}" destId="{0AADAAF2-A1E5-4510-ADDC-17225AF81A27}" srcOrd="9" destOrd="0" presId="urn:microsoft.com/office/officeart/2005/8/layout/list1"/>
    <dgm:cxn modelId="{97BD392C-43D6-4348-87C7-61EA1CC954A7}" type="presParOf" srcId="{939A0F24-C81E-4374-8E56-A2CA35E4DBAA}" destId="{B7A597F7-B46B-4127-8B02-BD9DE406FEA8}" srcOrd="10"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3.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orgChart1">
  <dgm:title val=""/>
  <dgm:desc val=""/>
  <dgm:catLst>
    <dgm:cat type="hierarchy" pri="1000"/>
    <dgm:cat type="convert" pri="6000"/>
  </dgm:catLst>
  <dgm:sampData>
    <dgm:dataModel>
      <dgm:ptLst>
        <dgm:pt modelId="0" type="doc"/>
        <dgm:pt modelId="1">
          <dgm:prSet phldr="1"/>
        </dgm:pt>
        <dgm:pt modelId="2" type="asst">
          <dgm:prSet phldr="1"/>
        </dgm:pt>
        <dgm:pt modelId="3">
          <dgm:prSet phldr="1"/>
        </dgm:pt>
        <dgm:pt modelId="4">
          <dgm:prSet phldr="1"/>
        </dgm:pt>
        <dgm:pt modelId="5">
          <dgm:prSet phldr="1"/>
        </dgm:pt>
      </dgm:ptLst>
      <dgm:cxnLst>
        <dgm:cxn modelId="5" srcId="0" destId="1" srcOrd="0" destOrd="0"/>
        <dgm:cxn modelId="6" srcId="1" destId="2" srcOrd="0" destOrd="0"/>
        <dgm:cxn modelId="7" srcId="1" destId="3" srcOrd="1" destOrd="0"/>
        <dgm:cxn modelId="8" srcId="1" destId="4" srcOrd="2" destOrd="0"/>
        <dgm:cxn modelId="9" srcId="1" destId="5" srcOrd="3" destOrd="0"/>
      </dgm:cxnLst>
      <dgm:bg/>
      <dgm:whole/>
    </dgm:dataModel>
  </dgm:sampData>
  <dgm:styleData>
    <dgm:dataModel>
      <dgm:ptLst>
        <dgm:pt modelId="0" type="doc"/>
        <dgm:pt modelId="1"/>
        <dgm:pt modelId="12"/>
        <dgm:pt modelId="13"/>
      </dgm:ptLst>
      <dgm:cxnLst>
        <dgm:cxn modelId="2" srcId="0" destId="1" srcOrd="0" destOrd="0"/>
        <dgm:cxn modelId="16" srcId="1" destId="12" srcOrd="1" destOrd="0"/>
        <dgm:cxn modelId="17" srcId="1" destId="13" srcOrd="2" destOrd="0"/>
      </dgm:cxnLst>
      <dgm:bg/>
      <dgm:whole/>
    </dgm:dataModel>
  </dgm:styleData>
  <dgm:clrData>
    <dgm:dataModel>
      <dgm:ptLst>
        <dgm:pt modelId="0" type="doc"/>
        <dgm:pt modelId="1"/>
        <dgm:pt modelId="11" type="asst"/>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2" destOrd="0"/>
      </dgm:cxnLst>
      <dgm:bg/>
      <dgm:whole/>
    </dgm:dataModel>
  </dgm:clrData>
  <dgm:layoutNode name="hierChild1">
    <dgm:varLst>
      <dgm:orgChart val="1"/>
      <dgm:chPref val="1"/>
      <dgm:dir/>
      <dgm:animOne val="branch"/>
      <dgm:animLvl val="lvl"/>
      <dgm:resizeHandles/>
    </dgm:varLst>
    <dgm:choose name="Name0">
      <dgm:if name="Name1" func="var" arg="dir" op="equ" val="norm">
        <dgm:alg type="hierChild">
          <dgm:param type="linDir" val="fromL"/>
        </dgm:alg>
      </dgm:if>
      <dgm:else name="Name2">
        <dgm:alg type="hierChild">
          <dgm:param type="linDir" val="fromR"/>
        </dgm:alg>
      </dgm:else>
    </dgm:choose>
    <dgm:shape xmlns:r="http://schemas.openxmlformats.org/officeDocument/2006/relationships" r:blip="">
      <dgm:adjLst/>
    </dgm:shape>
    <dgm:presOf/>
    <dgm:constrLst>
      <dgm:constr type="w" for="des" forName="rootComposite1" refType="w" fact="10"/>
      <dgm:constr type="h" for="des" forName="rootComposite1" refType="w" refFor="des" refForName="rootComposite1" fact="0.5"/>
      <dgm:constr type="w" for="des" forName="rootComposite" refType="w" fact="10"/>
      <dgm:constr type="h" for="des" forName="rootComposite" refType="w" refFor="des" refForName="rootComposite1" fact="0.5"/>
      <dgm:constr type="w" for="des" forName="rootComposite3" refType="w" fact="10"/>
      <dgm:constr type="h" for="des" forName="rootComposite3" refType="w" refFor="des" refForName="rootComposite1" fact="0.5"/>
      <dgm:constr type="primFontSz" for="des" ptType="node" op="equ"/>
      <dgm:constr type="sp" for="des" op="equ"/>
      <dgm:constr type="sp" for="des" forName="hierRoot1" refType="w" refFor="des" refForName="rootComposite1" fact="0.21"/>
      <dgm:constr type="sp" for="des" forName="hierRoot2" refType="sp" refFor="des" refForName="hierRoot1"/>
      <dgm:constr type="sp" for="des" forName="hierRoot3" refType="sp" refFor="des" refForName="hierRoot1"/>
      <dgm:constr type="sibSp" refType="w" refFor="des" refForName="rootComposite1" fact="0.21"/>
      <dgm:constr type="sibSp" for="des" forName="hierChild2" refType="sibSp"/>
      <dgm:constr type="sibSp" for="des" forName="hierChild3" refType="sibSp"/>
      <dgm:constr type="sibSp" for="des" forName="hierChild4" refType="sibSp"/>
      <dgm:constr type="sibSp" for="des" forName="hierChild5" refType="sibSp"/>
      <dgm:constr type="sibSp" for="des" forName="hierChild6" refType="sibSp"/>
      <dgm:constr type="sibSp" for="des" forName="hierChild7" refType="sibSp"/>
      <dgm:constr type="secSibSp" refType="w" refFor="des" refForName="rootComposite1" fact="0.21"/>
      <dgm:constr type="secSibSp" for="des" forName="hierChild2" refType="secSibSp"/>
      <dgm:constr type="secSibSp" for="des" forName="hierChild3" refType="secSibSp"/>
      <dgm:constr type="secSibSp" for="des" forName="hierChild4" refType="secSibSp"/>
      <dgm:constr type="secSibSp" for="des" forName="hierChild5" refType="secSibSp"/>
      <dgm:constr type="secSibSp" for="des" forName="hierChild6" refType="secSibSp"/>
      <dgm:constr type="secSibSp" for="des" forName="hierChild7" refType="secSibSp"/>
    </dgm:constrLst>
    <dgm:ruleLst/>
    <dgm:forEach name="Name3" axis="ch">
      <dgm:forEach name="Name4" axis="self" ptType="node">
        <dgm:layoutNode name="hierRoot1">
          <dgm:varLst>
            <dgm:hierBranch val="init"/>
          </dgm:varLst>
          <dgm:choose name="Name5">
            <dgm:if name="Name6" func="var" arg="hierBranch" op="equ" val="l">
              <dgm:choose name="Name7">
                <dgm:if name="Name8" axis="ch" ptType="asst" func="cnt" op="gte" val="1">
                  <dgm:alg type="hierRoot">
                    <dgm:param type="hierAlign" val="tR"/>
                  </dgm:alg>
                  <dgm:constrLst>
                    <dgm:constr type="alignOff" val="0.65"/>
                  </dgm:constrLst>
                </dgm:if>
                <dgm:else name="Name9">
                  <dgm:alg type="hierRoot">
                    <dgm:param type="hierAlign" val="tR"/>
                  </dgm:alg>
                  <dgm:constrLst>
                    <dgm:constr type="alignOff" val="0.25"/>
                  </dgm:constrLst>
                </dgm:else>
              </dgm:choose>
            </dgm:if>
            <dgm:if name="Name10" func="var" arg="hierBranch" op="equ" val="r">
              <dgm:choose name="Name11">
                <dgm:if name="Name12" axis="ch" ptType="asst" func="cnt" op="gte" val="1">
                  <dgm:alg type="hierRoot">
                    <dgm:param type="hierAlign" val="tL"/>
                  </dgm:alg>
                  <dgm:constrLst>
                    <dgm:constr type="alignOff" val="0.65"/>
                  </dgm:constrLst>
                </dgm:if>
                <dgm:else name="Name13">
                  <dgm:alg type="hierRoot">
                    <dgm:param type="hierAlign" val="tL"/>
                  </dgm:alg>
                  <dgm:constrLst>
                    <dgm:constr type="alignOff" val="0.25"/>
                  </dgm:constrLst>
                </dgm:else>
              </dgm:choose>
            </dgm:if>
            <dgm:if name="Name14" func="var" arg="hierBranch" op="equ" val="hang">
              <dgm:alg type="hierRoot"/>
              <dgm:constrLst>
                <dgm:constr type="alignOff" val="0.65"/>
              </dgm:constrLst>
            </dgm:if>
            <dgm:else name="Name15">
              <dgm:alg type="hierRoot"/>
              <dgm:constrLst>
                <dgm:constr type="alignOff"/>
                <dgm:constr type="bendDist" for="des" ptType="parTrans" refType="sp" fact="0.5"/>
              </dgm:constrLst>
            </dgm:else>
          </dgm:choose>
          <dgm:shape xmlns:r="http://schemas.openxmlformats.org/officeDocument/2006/relationships" r:blip="">
            <dgm:adjLst/>
          </dgm:shape>
          <dgm:presOf/>
          <dgm:ruleLst/>
          <dgm:layoutNode name="rootComposite1">
            <dgm:alg type="composite"/>
            <dgm:shape xmlns:r="http://schemas.openxmlformats.org/officeDocument/2006/relationships" r:blip="">
              <dgm:adjLst/>
            </dgm:shape>
            <dgm:presOf axis="self" ptType="node" cnt="1"/>
            <dgm:choose name="Name16">
              <dgm:if name="Name17" func="var" arg="hierBranch" op="equ" val="init">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if name="Name18" func="var" arg="hierBranch" op="equ" val="l">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if>
              <dgm:if name="Name19" func="var" arg="hierBranch" op="equ" val="r">
                <dgm:constrLst>
                  <dgm:constr type="l" for="ch" forName="rootText1"/>
                  <dgm:constr type="t" for="ch" forName="rootText1"/>
                  <dgm:constr type="w" for="ch" forName="rootText1" refType="w"/>
                  <dgm:constr type="h" for="ch" forName="rootText1" refType="h"/>
                  <dgm:constr type="l" for="ch" forName="rootConnector1"/>
                  <dgm:constr type="t" for="ch" forName="rootConnector1"/>
                  <dgm:constr type="w" for="ch" forName="rootConnector1" refType="w" refFor="ch" refForName="rootText1" fact="0.2"/>
                  <dgm:constr type="h" for="ch" forName="rootConnector1" refType="h" refFor="ch" refForName="rootText1"/>
                </dgm:constrLst>
              </dgm:if>
              <dgm:else name="Name20">
                <dgm:constrLst>
                  <dgm:constr type="l" for="ch" forName="rootText1"/>
                  <dgm:constr type="t" for="ch" forName="rootText1"/>
                  <dgm:constr type="w" for="ch" forName="rootText1" refType="w"/>
                  <dgm:constr type="h" for="ch" forName="rootText1" refType="h"/>
                  <dgm:constr type="r" for="ch" forName="rootConnector1" refType="w"/>
                  <dgm:constr type="t" for="ch" forName="rootConnector1"/>
                  <dgm:constr type="w" for="ch" forName="rootConnector1" refType="w" refFor="ch" refForName="rootText1" fact="0.2"/>
                  <dgm:constr type="h" for="ch" forName="rootConnector1" refType="h" refFor="ch" refForName="rootText1"/>
                </dgm:constrLst>
              </dgm:else>
            </dgm:choose>
            <dgm:ruleLst/>
            <dgm:layoutNode name="rootText1" styleLbl="node0">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1" moveWith="rootText1">
              <dgm:alg type="sp"/>
              <dgm:shape xmlns:r="http://schemas.openxmlformats.org/officeDocument/2006/relationships" type="rect" r:blip="" hideGeom="1">
                <dgm:adjLst/>
              </dgm:shape>
              <dgm:presOf axis="self" ptType="node" cnt="1"/>
              <dgm:constrLst/>
              <dgm:ruleLst/>
            </dgm:layoutNode>
          </dgm:layoutNode>
          <dgm:layoutNode name="hierChild2">
            <dgm:choose name="Name21">
              <dgm:if name="Name22" func="var" arg="hierBranch" op="equ" val="l">
                <dgm:alg type="hierChild">
                  <dgm:param type="chAlign" val="r"/>
                  <dgm:param type="linDir" val="fromT"/>
                </dgm:alg>
              </dgm:if>
              <dgm:if name="Name23" func="var" arg="hierBranch" op="equ" val="r">
                <dgm:alg type="hierChild">
                  <dgm:param type="chAlign" val="l"/>
                  <dgm:param type="linDir" val="fromT"/>
                </dgm:alg>
              </dgm:if>
              <dgm:if name="Name24" func="var" arg="hierBranch" op="equ" val="hang">
                <dgm:choose name="Name25">
                  <dgm:if name="Name26" func="var" arg="dir" op="equ" val="norm">
                    <dgm:alg type="hierChild">
                      <dgm:param type="chAlign" val="l"/>
                      <dgm:param type="linDir" val="fromL"/>
                      <dgm:param type="secChAlign" val="t"/>
                      <dgm:param type="secLinDir" val="fromT"/>
                    </dgm:alg>
                  </dgm:if>
                  <dgm:else name="Name27">
                    <dgm:alg type="hierChild">
                      <dgm:param type="chAlign" val="l"/>
                      <dgm:param type="linDir" val="fromR"/>
                      <dgm:param type="secChAlign" val="t"/>
                      <dgm:param type="secLinDir" val="fromT"/>
                    </dgm:alg>
                  </dgm:else>
                </dgm:choose>
              </dgm:if>
              <dgm:else name="Name28">
                <dgm:choose name="Name29">
                  <dgm:if name="Name30" func="var" arg="dir" op="equ" val="norm">
                    <dgm:alg type="hierChild"/>
                  </dgm:if>
                  <dgm:else name="Name31">
                    <dgm:alg type="hierChild">
                      <dgm:param type="linDir" val="fromR"/>
                    </dgm:alg>
                  </dgm:else>
                </dgm:choose>
              </dgm:else>
            </dgm:choose>
            <dgm:shape xmlns:r="http://schemas.openxmlformats.org/officeDocument/2006/relationships" r:blip="">
              <dgm:adjLst/>
            </dgm:shape>
            <dgm:presOf/>
            <dgm:constrLst/>
            <dgm:ruleLst/>
            <dgm:forEach name="rep2a" axis="ch" ptType="nonAsst">
              <dgm:forEach name="Name32" axis="precedSib" ptType="parTrans" st="-1" cnt="1">
                <dgm:choose name="Name33">
                  <dgm:if name="Name34" func="var" arg="hierBranch" op="equ" val="std">
                    <dgm:layoutNode name="Name35">
                      <dgm:alg type="conn">
                        <dgm:param type="connRout" val="bend"/>
                        <dgm:param type="dim" val="1D"/>
                        <dgm:param type="endSty" val="noArr"/>
                        <dgm:param type="begPts" val="bCtr"/>
                        <dgm:param type="endPts" val="tCtr"/>
                        <dgm:param type="bendPt" val="end"/>
                      </dgm:alg>
                      <dgm:shape xmlns:r="http://schemas.openxmlformats.org/officeDocument/2006/relationships" type="conn" r:blip="" zOrderOff="-99999">
                        <dgm:adjLst/>
                      </dgm:shape>
                      <dgm:presOf axis="self"/>
                      <dgm:constrLst>
                        <dgm:constr type="begPad"/>
                        <dgm:constr type="endPad"/>
                      </dgm:constrLst>
                      <dgm:ruleLst/>
                    </dgm:layoutNode>
                  </dgm:if>
                  <dgm:if name="Name36" func="var" arg="hierBranch" op="equ" val="init">
                    <dgm:layoutNode name="Name37">
                      <dgm:choose name="Name38">
                        <dgm:if name="Name39" axis="self" func="depth" op="lte" val="2">
                          <dgm:alg type="conn">
                            <dgm:param type="connRout" val="bend"/>
                            <dgm:param type="dim" val="1D"/>
                            <dgm:param type="endSty" val="noArr"/>
                            <dgm:param type="begPts" val="bCtr"/>
                            <dgm:param type="endPts" val="tCtr"/>
                            <dgm:param type="bendPt" val="end"/>
                          </dgm:alg>
                        </dgm:if>
                        <dgm:else name="Name40">
                          <dgm:choose name="Name41">
                            <dgm:if name="Name42" axis="par des" func="maxDepth" op="lte" val="1">
                              <dgm:choose name="Name43">
                                <dgm:if name="Name44" axis="par ch" ptType="node asst" func="cnt" op="gte" val="1">
                                  <dgm:alg type="conn">
                                    <dgm:param type="connRout" val="bend"/>
                                    <dgm:param type="dim" val="1D"/>
                                    <dgm:param type="endSty" val="noArr"/>
                                    <dgm:param type="begPts" val="bCtr"/>
                                    <dgm:param type="endPts" val="midL midR"/>
                                  </dgm:alg>
                                </dgm:if>
                                <dgm:else name="Name45">
                                  <dgm:alg type="conn">
                                    <dgm:param type="connRout" val="bend"/>
                                    <dgm:param type="dim" val="1D"/>
                                    <dgm:param type="endSty" val="noArr"/>
                                    <dgm:param type="begPts" val="bCtr"/>
                                    <dgm:param type="endPts" val="midL midR"/>
                                    <dgm:param type="srcNode" val="rootConnector"/>
                                  </dgm:alg>
                                </dgm:else>
                              </dgm:choose>
                            </dgm:if>
                            <dgm:else name="Name46">
                              <dgm:alg type="conn">
                                <dgm:param type="connRout" val="bend"/>
                                <dgm:param type="dim" val="1D"/>
                                <dgm:param type="endSty" val="noArr"/>
                                <dgm:param type="begPts" val="bCtr"/>
                                <dgm:param type="endPts" val="tCtr"/>
                                <dgm:param type="bendPt" val="end"/>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if>
                  <dgm:if name="Name47" func="var" arg="hierBranch" op="equ" val="hang">
                    <dgm:layoutNode name="Name48">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if>
                  <dgm:else name="Name49">
                    <dgm:layoutNode name="Name50">
                      <dgm:choose name="Name51">
                        <dgm:if name="Name52" axis="self" func="depth" op="lte" val="2">
                          <dgm:choose name="Name53">
                            <dgm:if name="Name54" axis="par ch" ptType="node asst" func="cnt" op="gte" val="1">
                              <dgm:alg type="conn">
                                <dgm:param type="connRout" val="bend"/>
                                <dgm:param type="dim" val="1D"/>
                                <dgm:param type="endSty" val="noArr"/>
                                <dgm:param type="begPts" val="bCtr"/>
                                <dgm:param type="endPts" val="midL midR"/>
                              </dgm:alg>
                            </dgm:if>
                            <dgm:else name="Name55">
                              <dgm:alg type="conn">
                                <dgm:param type="connRout" val="bend"/>
                                <dgm:param type="dim" val="1D"/>
                                <dgm:param type="endSty" val="noArr"/>
                                <dgm:param type="begPts" val="bCtr"/>
                                <dgm:param type="endPts" val="midL midR"/>
                                <dgm:param type="srcNode" val="rootConnector1"/>
                              </dgm:alg>
                            </dgm:else>
                          </dgm:choose>
                        </dgm:if>
                        <dgm:else name="Name56">
                          <dgm:choose name="Name57">
                            <dgm:if name="Name58" axis="par ch" ptType="node asst" func="cnt" op="gte" val="1">
                              <dgm:alg type="conn">
                                <dgm:param type="connRout" val="bend"/>
                                <dgm:param type="dim" val="1D"/>
                                <dgm:param type="endSty" val="noArr"/>
                                <dgm:param type="begPts" val="bCtr"/>
                                <dgm:param type="endPts" val="midL midR"/>
                              </dgm:alg>
                            </dgm:if>
                            <dgm:else name="Name59">
                              <dgm:alg type="conn">
                                <dgm:param type="connRout" val="bend"/>
                                <dgm:param type="dim" val="1D"/>
                                <dgm:param type="endSty" val="noArr"/>
                                <dgm:param type="begPts" val="bCtr"/>
                                <dgm:param type="endPts" val="midL midR"/>
                                <dgm:param type="srcNode" val="rootConnector"/>
                              </dgm:alg>
                            </dgm:else>
                          </dgm:choose>
                        </dgm:else>
                      </dgm:choose>
                      <dgm:shape xmlns:r="http://schemas.openxmlformats.org/officeDocument/2006/relationships" type="conn" r:blip="" zOrderOff="-99999">
                        <dgm:adjLst/>
                      </dgm:shape>
                      <dgm:presOf axis="self"/>
                      <dgm:constrLst>
                        <dgm:constr type="begPad"/>
                        <dgm:constr type="endPad"/>
                      </dgm:constrLst>
                      <dgm:ruleLst/>
                    </dgm:layoutNode>
                  </dgm:else>
                </dgm:choose>
              </dgm:forEach>
              <dgm:layoutNode name="hierRoot2">
                <dgm:varLst>
                  <dgm:hierBranch val="init"/>
                </dgm:varLst>
                <dgm:choose name="Name60">
                  <dgm:if name="Name61" func="var" arg="hierBranch" op="equ" val="l">
                    <dgm:choose name="Name62">
                      <dgm:if name="Name63" axis="ch" ptType="asst" func="cnt" op="gte" val="1">
                        <dgm:alg type="hierRoot">
                          <dgm:param type="hierAlign" val="tR"/>
                        </dgm:alg>
                        <dgm:shape xmlns:r="http://schemas.openxmlformats.org/officeDocument/2006/relationships" r:blip="">
                          <dgm:adjLst/>
                        </dgm:shape>
                        <dgm:presOf/>
                        <dgm:constrLst>
                          <dgm:constr type="alignOff" val="0.65"/>
                        </dgm:constrLst>
                      </dgm:if>
                      <dgm:else name="Name64">
                        <dgm:alg type="hierRoot">
                          <dgm:param type="hierAlign" val="tR"/>
                        </dgm:alg>
                        <dgm:shape xmlns:r="http://schemas.openxmlformats.org/officeDocument/2006/relationships" r:blip="">
                          <dgm:adjLst/>
                        </dgm:shape>
                        <dgm:presOf/>
                        <dgm:constrLst>
                          <dgm:constr type="alignOff" val="0.25"/>
                        </dgm:constrLst>
                      </dgm:else>
                    </dgm:choose>
                  </dgm:if>
                  <dgm:if name="Name65" func="var" arg="hierBranch" op="equ" val="r">
                    <dgm:choose name="Name66">
                      <dgm:if name="Name67"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68">
                        <dgm:alg type="hierRoot">
                          <dgm:param type="hierAlign" val="tL"/>
                        </dgm:alg>
                        <dgm:shape xmlns:r="http://schemas.openxmlformats.org/officeDocument/2006/relationships" r:blip="">
                          <dgm:adjLst/>
                        </dgm:shape>
                        <dgm:presOf/>
                        <dgm:constrLst>
                          <dgm:constr type="alignOff" val="0.25"/>
                        </dgm:constrLst>
                      </dgm:else>
                    </dgm:choose>
                  </dgm:if>
                  <dgm:if name="Name69"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70" func="var" arg="hierBranch" op="equ" val="init">
                    <dgm:choose name="Name71">
                      <dgm:if name="Name72" axis="des" func="maxDepth" op="lte" val="1">
                        <dgm:choose name="Name73">
                          <dgm:if name="Name74" axis="ch" ptType="asst" func="cnt" op="gte" val="1">
                            <dgm:alg type="hierRoot">
                              <dgm:param type="hierAlign" val="tL"/>
                            </dgm:alg>
                            <dgm:shape xmlns:r="http://schemas.openxmlformats.org/officeDocument/2006/relationships" r:blip="">
                              <dgm:adjLst/>
                            </dgm:shape>
                            <dgm:presOf/>
                            <dgm:constrLst>
                              <dgm:constr type="alignOff" val="0.65"/>
                            </dgm:constrLst>
                          </dgm:if>
                          <dgm:else name="Name75">
                            <dgm:alg type="hierRoot">
                              <dgm:param type="hierAlign" val="tL"/>
                            </dgm:alg>
                            <dgm:shape xmlns:r="http://schemas.openxmlformats.org/officeDocument/2006/relationships" r:blip="">
                              <dgm:adjLst/>
                            </dgm:shape>
                            <dgm:presOf/>
                            <dgm:constrLst>
                              <dgm:constr type="alignOff" val="0.25"/>
                            </dgm:constrLst>
                          </dgm:else>
                        </dgm:choose>
                      </dgm:if>
                      <dgm:else name="Name76">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77">
                    <dgm:alg type="hierRoot"/>
                    <dgm:shape xmlns:r="http://schemas.openxmlformats.org/officeDocument/2006/relationships" r:blip="">
                      <dgm:adjLst/>
                    </dgm:shape>
                    <dgm:presOf/>
                    <dgm:constrLst>
                      <dgm:constr type="alignOff" val="0.65"/>
                    </dgm:constrLst>
                  </dgm:else>
                </dgm:choose>
                <dgm:ruleLst/>
                <dgm:layoutNode name="rootComposite">
                  <dgm:alg type="composite"/>
                  <dgm:shape xmlns:r="http://schemas.openxmlformats.org/officeDocument/2006/relationships" r:blip="">
                    <dgm:adjLst/>
                  </dgm:shape>
                  <dgm:presOf axis="self" ptType="node" cnt="1"/>
                  <dgm:choose name="Name78">
                    <dgm:if name="Name79" func="var" arg="hierBranch" op="equ" val="init">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if name="Name80" func="var" arg="hierBranch" op="equ" val="l">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if>
                    <dgm:if name="Name81" func="var" arg="hierBranch" op="equ" val="r">
                      <dgm:constrLst>
                        <dgm:constr type="l" for="ch" forName="rootText"/>
                        <dgm:constr type="t" for="ch" forName="rootText"/>
                        <dgm:constr type="w" for="ch" forName="rootText" refType="w"/>
                        <dgm:constr type="h" for="ch" forName="rootText" refType="h"/>
                        <dgm:constr type="l" for="ch" forName="rootConnector"/>
                        <dgm:constr type="t" for="ch" forName="rootConnector"/>
                        <dgm:constr type="w" for="ch" forName="rootConnector" refType="w" refFor="ch" refForName="rootText" fact="0.2"/>
                        <dgm:constr type="h" for="ch" forName="rootConnector" refType="h" refFor="ch" refForName="rootText"/>
                      </dgm:constrLst>
                    </dgm:if>
                    <dgm:else name="Name82">
                      <dgm:constrLst>
                        <dgm:constr type="l" for="ch" forName="rootText"/>
                        <dgm:constr type="t" for="ch" forName="rootText"/>
                        <dgm:constr type="w" for="ch" forName="rootText" refType="w"/>
                        <dgm:constr type="h" for="ch" forName="rootText" refType="h"/>
                        <dgm:constr type="r" for="ch" forName="rootConnector" refType="w"/>
                        <dgm:constr type="t" for="ch" forName="rootConnector"/>
                        <dgm:constr type="w" for="ch" forName="rootConnector" refType="w" refFor="ch" refForName="rootText" fact="0.2"/>
                        <dgm:constr type="h" for="ch" forName="rootConnector" refType="h" refFor="ch" refForName="rootText"/>
                      </dgm:constrLst>
                    </dgm:else>
                  </dgm:choose>
                  <dgm:ruleLst/>
                  <dgm:layoutNode name="rootText">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 moveWith="rootText">
                    <dgm:alg type="sp"/>
                    <dgm:shape xmlns:r="http://schemas.openxmlformats.org/officeDocument/2006/relationships" type="rect" r:blip="" hideGeom="1">
                      <dgm:adjLst/>
                    </dgm:shape>
                    <dgm:presOf axis="self" ptType="node" cnt="1"/>
                    <dgm:constrLst/>
                    <dgm:ruleLst/>
                  </dgm:layoutNode>
                </dgm:layoutNode>
                <dgm:layoutNode name="hierChild4">
                  <dgm:choose name="Name83">
                    <dgm:if name="Name84" func="var" arg="hierBranch" op="equ" val="l">
                      <dgm:alg type="hierChild">
                        <dgm:param type="chAlign" val="r"/>
                        <dgm:param type="linDir" val="fromT"/>
                      </dgm:alg>
                    </dgm:if>
                    <dgm:if name="Name85" func="var" arg="hierBranch" op="equ" val="r">
                      <dgm:alg type="hierChild">
                        <dgm:param type="chAlign" val="l"/>
                        <dgm:param type="linDir" val="fromT"/>
                      </dgm:alg>
                    </dgm:if>
                    <dgm:if name="Name86" func="var" arg="hierBranch" op="equ" val="hang">
                      <dgm:choose name="Name87">
                        <dgm:if name="Name88" func="var" arg="dir" op="equ" val="norm">
                          <dgm:alg type="hierChild">
                            <dgm:param type="chAlign" val="l"/>
                            <dgm:param type="linDir" val="fromL"/>
                            <dgm:param type="secChAlign" val="t"/>
                            <dgm:param type="secLinDir" val="fromT"/>
                          </dgm:alg>
                        </dgm:if>
                        <dgm:else name="Name89">
                          <dgm:alg type="hierChild">
                            <dgm:param type="chAlign" val="l"/>
                            <dgm:param type="linDir" val="fromR"/>
                            <dgm:param type="secChAlign" val="t"/>
                            <dgm:param type="secLinDir" val="fromT"/>
                          </dgm:alg>
                        </dgm:else>
                      </dgm:choose>
                    </dgm:if>
                    <dgm:if name="Name90" func="var" arg="hierBranch" op="equ" val="std">
                      <dgm:choose name="Name91">
                        <dgm:if name="Name92" func="var" arg="dir" op="equ" val="norm">
                          <dgm:alg type="hierChild"/>
                        </dgm:if>
                        <dgm:else name="Name93">
                          <dgm:alg type="hierChild">
                            <dgm:param type="linDir" val="fromR"/>
                          </dgm:alg>
                        </dgm:else>
                      </dgm:choose>
                    </dgm:if>
                    <dgm:if name="Name94" func="var" arg="hierBranch" op="equ" val="init">
                      <dgm:choose name="Name95">
                        <dgm:if name="Name96" axis="des" func="maxDepth" op="lte" val="1">
                          <dgm:alg type="hierChild">
                            <dgm:param type="chAlign" val="l"/>
                            <dgm:param type="linDir" val="fromT"/>
                          </dgm:alg>
                        </dgm:if>
                        <dgm:else name="Name97">
                          <dgm:choose name="Name98">
                            <dgm:if name="Name99" func="var" arg="dir" op="equ" val="norm">
                              <dgm:alg type="hierChild"/>
                            </dgm:if>
                            <dgm:else name="Name100">
                              <dgm:alg type="hierChild">
                                <dgm:param type="linDir" val="fromR"/>
                              </dgm:alg>
                            </dgm:else>
                          </dgm:choose>
                        </dgm:else>
                      </dgm:choose>
                    </dgm:if>
                    <dgm:else name="Name101"/>
                  </dgm:choose>
                  <dgm:shape xmlns:r="http://schemas.openxmlformats.org/officeDocument/2006/relationships" r:blip="">
                    <dgm:adjLst/>
                  </dgm:shape>
                  <dgm:presOf/>
                  <dgm:constrLst/>
                  <dgm:ruleLst/>
                  <dgm:forEach name="Name102" ref="rep2a"/>
                </dgm:layoutNode>
                <dgm:layoutNode name="hierChild5">
                  <dgm:choose name="Name103">
                    <dgm:if name="Name104" func="var" arg="dir" op="equ" val="norm">
                      <dgm:alg type="hierChild">
                        <dgm:param type="chAlign" val="l"/>
                        <dgm:param type="linDir" val="fromL"/>
                        <dgm:param type="secChAlign" val="t"/>
                        <dgm:param type="secLinDir" val="fromT"/>
                      </dgm:alg>
                    </dgm:if>
                    <dgm:else name="Name105">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06" ref="rep2b"/>
                </dgm:layoutNode>
              </dgm:layoutNode>
            </dgm:forEach>
          </dgm:layoutNode>
          <dgm:layoutNode name="hierChild3">
            <dgm:choose name="Name107">
              <dgm:if name="Name108" func="var" arg="dir" op="equ" val="norm">
                <dgm:alg type="hierChild">
                  <dgm:param type="chAlign" val="l"/>
                  <dgm:param type="linDir" val="fromL"/>
                  <dgm:param type="secChAlign" val="t"/>
                  <dgm:param type="secLinDir" val="fromT"/>
                </dgm:alg>
              </dgm:if>
              <dgm:else name="Name109">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rep2b" axis="ch" ptType="asst">
              <dgm:forEach name="Name110" axis="precedSib" ptType="parTrans" st="-1" cnt="1">
                <dgm:layoutNode name="Name111">
                  <dgm:alg type="conn">
                    <dgm:param type="connRout" val="bend"/>
                    <dgm:param type="dim" val="1D"/>
                    <dgm:param type="endSty" val="noArr"/>
                    <dgm:param type="begPts" val="bCtr"/>
                    <dgm:param type="endPts" val="midL midR"/>
                  </dgm:alg>
                  <dgm:shape xmlns:r="http://schemas.openxmlformats.org/officeDocument/2006/relationships" type="conn" r:blip="" zOrderOff="-99999">
                    <dgm:adjLst/>
                  </dgm:shape>
                  <dgm:presOf axis="self"/>
                  <dgm:constrLst>
                    <dgm:constr type="begPad"/>
                    <dgm:constr type="endPad"/>
                  </dgm:constrLst>
                  <dgm:ruleLst/>
                </dgm:layoutNode>
              </dgm:forEach>
              <dgm:layoutNode name="hierRoot3">
                <dgm:varLst>
                  <dgm:hierBranch val="init"/>
                </dgm:varLst>
                <dgm:choose name="Name112">
                  <dgm:if name="Name113" func="var" arg="hierBranch" op="equ" val="l">
                    <dgm:alg type="hierRoot">
                      <dgm:param type="hierAlign" val="tR"/>
                    </dgm:alg>
                    <dgm:shape xmlns:r="http://schemas.openxmlformats.org/officeDocument/2006/relationships" r:blip="">
                      <dgm:adjLst/>
                    </dgm:shape>
                    <dgm:presOf/>
                    <dgm:constrLst>
                      <dgm:constr type="alignOff" val="0.65"/>
                    </dgm:constrLst>
                  </dgm:if>
                  <dgm:if name="Name114" func="var" arg="hierBranch" op="equ" val="r">
                    <dgm:alg type="hierRoot">
                      <dgm:param type="hierAlign" val="tL"/>
                    </dgm:alg>
                    <dgm:shape xmlns:r="http://schemas.openxmlformats.org/officeDocument/2006/relationships" r:blip="">
                      <dgm:adjLst/>
                    </dgm:shape>
                    <dgm:presOf/>
                    <dgm:constrLst>
                      <dgm:constr type="alignOff" val="0.65"/>
                    </dgm:constrLst>
                  </dgm:if>
                  <dgm:if name="Name115" func="var" arg="hierBranch" op="equ" val="hang">
                    <dgm:alg type="hierRoot"/>
                    <dgm:shape xmlns:r="http://schemas.openxmlformats.org/officeDocument/2006/relationships" r:blip="">
                      <dgm:adjLst/>
                    </dgm:shape>
                    <dgm:presOf/>
                    <dgm:constrLst>
                      <dgm:constr type="alignOff" val="0.65"/>
                    </dgm:constrLst>
                  </dgm:if>
                  <dgm:if name="Name116" func="var" arg="hierBranch" op="equ" val="std">
                    <dgm:alg type="hierRoot"/>
                    <dgm:shape xmlns:r="http://schemas.openxmlformats.org/officeDocument/2006/relationships" r:blip="">
                      <dgm:adjLst/>
                    </dgm:shape>
                    <dgm:presOf/>
                    <dgm:constrLst>
                      <dgm:constr type="alignOff"/>
                      <dgm:constr type="bendDist" for="des" ptType="parTrans" refType="sp" fact="0.5"/>
                    </dgm:constrLst>
                  </dgm:if>
                  <dgm:if name="Name117" func="var" arg="hierBranch" op="equ" val="init">
                    <dgm:choose name="Name118">
                      <dgm:if name="Name119" axis="des" func="maxDepth" op="lte" val="1">
                        <dgm:alg type="hierRoot">
                          <dgm:param type="hierAlign" val="tL"/>
                        </dgm:alg>
                        <dgm:shape xmlns:r="http://schemas.openxmlformats.org/officeDocument/2006/relationships" r:blip="">
                          <dgm:adjLst/>
                        </dgm:shape>
                        <dgm:presOf/>
                        <dgm:constrLst>
                          <dgm:constr type="alignOff" val="0.65"/>
                        </dgm:constrLst>
                      </dgm:if>
                      <dgm:else name="Name120">
                        <dgm:alg type="hierRoot"/>
                        <dgm:shape xmlns:r="http://schemas.openxmlformats.org/officeDocument/2006/relationships" r:blip="">
                          <dgm:adjLst/>
                        </dgm:shape>
                        <dgm:presOf/>
                        <dgm:constrLst>
                          <dgm:constr type="alignOff"/>
                          <dgm:constr type="bendDist" for="des" ptType="parTrans" refType="sp" fact="0.5"/>
                        </dgm:constrLst>
                      </dgm:else>
                    </dgm:choose>
                  </dgm:if>
                  <dgm:else name="Name121"/>
                </dgm:choose>
                <dgm:ruleLst/>
                <dgm:layoutNode name="rootComposite3">
                  <dgm:alg type="composite"/>
                  <dgm:shape xmlns:r="http://schemas.openxmlformats.org/officeDocument/2006/relationships" r:blip="">
                    <dgm:adjLst/>
                  </dgm:shape>
                  <dgm:presOf axis="self" ptType="node" cnt="1"/>
                  <dgm:choose name="Name122">
                    <dgm:if name="Name123" func="var" arg="hierBranch" op="equ" val="init">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if name="Name124" func="var" arg="hierBranch" op="equ" val="l">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if>
                    <dgm:if name="Name125" func="var" arg="hierBranch" op="equ" val="r">
                      <dgm:constrLst>
                        <dgm:constr type="l" for="ch" forName="rootText3"/>
                        <dgm:constr type="t" for="ch" forName="rootText3"/>
                        <dgm:constr type="w" for="ch" forName="rootText3" refType="w"/>
                        <dgm:constr type="h" for="ch" forName="rootText3" refType="h"/>
                        <dgm:constr type="l" for="ch" forName="rootConnector3"/>
                        <dgm:constr type="t" for="ch" forName="rootConnector3"/>
                        <dgm:constr type="w" for="ch" forName="rootConnector3" refType="w" refFor="ch" refForName="rootText3" fact="0.2"/>
                        <dgm:constr type="h" for="ch" forName="rootConnector3" refType="h" refFor="ch" refForName="rootText3"/>
                      </dgm:constrLst>
                    </dgm:if>
                    <dgm:else name="Name126">
                      <dgm:constrLst>
                        <dgm:constr type="l" for="ch" forName="rootText3"/>
                        <dgm:constr type="t" for="ch" forName="rootText3"/>
                        <dgm:constr type="w" for="ch" forName="rootText3" refType="w"/>
                        <dgm:constr type="h" for="ch" forName="rootText3" refType="h"/>
                        <dgm:constr type="r" for="ch" forName="rootConnector3" refType="w"/>
                        <dgm:constr type="t" for="ch" forName="rootConnector3"/>
                        <dgm:constr type="w" for="ch" forName="rootConnector3" refType="w" refFor="ch" refForName="rootText3" fact="0.2"/>
                        <dgm:constr type="h" for="ch" forName="rootConnector3" refType="h" refFor="ch" refForName="rootText3"/>
                      </dgm:constrLst>
                    </dgm:else>
                  </dgm:choose>
                  <dgm:ruleLst/>
                  <dgm:layoutNode name="rootText3">
                    <dgm:varLst>
                      <dgm:chPref val="3"/>
                    </dgm:varLst>
                    <dgm:alg type="tx"/>
                    <dgm:shape xmlns:r="http://schemas.openxmlformats.org/officeDocument/2006/relationships" type="rect" r:blip="">
                      <dgm:adjLst/>
                    </dgm:shape>
                    <dgm:presOf axis="self" ptType="node" cnt="1"/>
                    <dgm:constrLst>
                      <dgm:constr type="primFontSz" val="65"/>
                      <dgm:constr type="lMarg" refType="primFontSz" fact="0.05"/>
                      <dgm:constr type="rMarg" refType="primFontSz" fact="0.05"/>
                      <dgm:constr type="tMarg" refType="primFontSz" fact="0.05"/>
                      <dgm:constr type="bMarg" refType="primFontSz" fact="0.05"/>
                    </dgm:constrLst>
                    <dgm:ruleLst>
                      <dgm:rule type="primFontSz" val="5" fact="NaN" max="NaN"/>
                    </dgm:ruleLst>
                  </dgm:layoutNode>
                  <dgm:layoutNode name="rootConnector3" moveWith="rootText1">
                    <dgm:alg type="sp"/>
                    <dgm:shape xmlns:r="http://schemas.openxmlformats.org/officeDocument/2006/relationships" type="rect" r:blip="" hideGeom="1">
                      <dgm:adjLst/>
                    </dgm:shape>
                    <dgm:presOf axis="self" ptType="node" cnt="1"/>
                    <dgm:constrLst/>
                    <dgm:ruleLst/>
                  </dgm:layoutNode>
                </dgm:layoutNode>
                <dgm:layoutNode name="hierChild6">
                  <dgm:choose name="Name127">
                    <dgm:if name="Name128" func="var" arg="hierBranch" op="equ" val="l">
                      <dgm:alg type="hierChild">
                        <dgm:param type="chAlign" val="r"/>
                        <dgm:param type="linDir" val="fromT"/>
                      </dgm:alg>
                    </dgm:if>
                    <dgm:if name="Name129" func="var" arg="hierBranch" op="equ" val="r">
                      <dgm:alg type="hierChild">
                        <dgm:param type="chAlign" val="l"/>
                        <dgm:param type="linDir" val="fromT"/>
                      </dgm:alg>
                    </dgm:if>
                    <dgm:if name="Name130" func="var" arg="hierBranch" op="equ" val="hang">
                      <dgm:choose name="Name131">
                        <dgm:if name="Name132" func="var" arg="dir" op="equ" val="norm">
                          <dgm:alg type="hierChild">
                            <dgm:param type="chAlign" val="l"/>
                            <dgm:param type="linDir" val="fromL"/>
                            <dgm:param type="secChAlign" val="t"/>
                            <dgm:param type="secLinDir" val="fromT"/>
                          </dgm:alg>
                        </dgm:if>
                        <dgm:else name="Name133">
                          <dgm:alg type="hierChild">
                            <dgm:param type="chAlign" val="l"/>
                            <dgm:param type="linDir" val="fromR"/>
                            <dgm:param type="secChAlign" val="t"/>
                            <dgm:param type="secLinDir" val="fromT"/>
                          </dgm:alg>
                        </dgm:else>
                      </dgm:choose>
                    </dgm:if>
                    <dgm:if name="Name134" func="var" arg="hierBranch" op="equ" val="std">
                      <dgm:choose name="Name135">
                        <dgm:if name="Name136" func="var" arg="dir" op="equ" val="norm">
                          <dgm:alg type="hierChild"/>
                        </dgm:if>
                        <dgm:else name="Name137">
                          <dgm:alg type="hierChild">
                            <dgm:param type="linDir" val="fromR"/>
                          </dgm:alg>
                        </dgm:else>
                      </dgm:choose>
                    </dgm:if>
                    <dgm:if name="Name138" func="var" arg="hierBranch" op="equ" val="init">
                      <dgm:choose name="Name139">
                        <dgm:if name="Name140" axis="des" func="maxDepth" op="lte" val="1">
                          <dgm:alg type="hierChild">
                            <dgm:param type="chAlign" val="l"/>
                            <dgm:param type="linDir" val="fromT"/>
                          </dgm:alg>
                        </dgm:if>
                        <dgm:else name="Name141">
                          <dgm:alg type="hierChild"/>
                        </dgm:else>
                      </dgm:choose>
                    </dgm:if>
                    <dgm:else name="Name142"/>
                  </dgm:choose>
                  <dgm:shape xmlns:r="http://schemas.openxmlformats.org/officeDocument/2006/relationships" r:blip="">
                    <dgm:adjLst/>
                  </dgm:shape>
                  <dgm:presOf/>
                  <dgm:constrLst/>
                  <dgm:ruleLst/>
                  <dgm:forEach name="Name143" ref="rep2a"/>
                </dgm:layoutNode>
                <dgm:layoutNode name="hierChild7">
                  <dgm:choose name="Name144">
                    <dgm:if name="Name145" func="var" arg="dir" op="equ" val="norm">
                      <dgm:alg type="hierChild">
                        <dgm:param type="chAlign" val="l"/>
                        <dgm:param type="linDir" val="fromL"/>
                        <dgm:param type="secChAlign" val="t"/>
                        <dgm:param type="secLinDir" val="fromT"/>
                      </dgm:alg>
                    </dgm:if>
                    <dgm:else name="Name146">
                      <dgm:alg type="hierChild">
                        <dgm:param type="chAlign" val="l"/>
                        <dgm:param type="linDir" val="fromR"/>
                        <dgm:param type="secChAlign" val="t"/>
                        <dgm:param type="secLinDir" val="fromT"/>
                      </dgm:alg>
                    </dgm:else>
                  </dgm:choose>
                  <dgm:shape xmlns:r="http://schemas.openxmlformats.org/officeDocument/2006/relationships" r:blip="">
                    <dgm:adjLst/>
                  </dgm:shape>
                  <dgm:presOf/>
                  <dgm:constrLst/>
                  <dgm:ruleLst/>
                  <dgm:forEach name="Name147" ref="rep2b"/>
                </dgm:layoutNode>
              </dgm:layoutNode>
            </dgm:forEach>
          </dgm:layoutNode>
        </dgm:layoutNode>
      </dgm:forEach>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3d3">
  <dgm:title val=""/>
  <dgm:desc val=""/>
  <dgm:catLst>
    <dgm:cat type="3D" pri="11300"/>
  </dgm:catLst>
  <dgm:scene3d>
    <a:camera prst="orthographicFront"/>
    <a:lightRig rig="threePt" dir="t"/>
  </dgm:scene3d>
  <dgm:styleLbl name="node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l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vennNode1">
    <dgm:scene3d>
      <a:camera prst="orthographicFront">
        <a:rot lat="0" lon="0" rev="0"/>
      </a:camera>
      <a:lightRig rig="contrasting" dir="t">
        <a:rot lat="0" lon="0" rev="1200000"/>
      </a:lightRig>
    </dgm:scene3d>
    <dgm:sp3d contourW="12700" prstMaterial="clear">
      <a:bevelT w="177800" h="254000"/>
      <a:bevelB w="152400"/>
    </dgm:sp3d>
    <dgm:txPr/>
    <dgm:style>
      <a:lnRef idx="0">
        <a:scrgbClr r="0" g="0" b="0"/>
      </a:lnRef>
      <a:fillRef idx="1">
        <a:scrgbClr r="0" g="0" b="0"/>
      </a:fillRef>
      <a:effectRef idx="0">
        <a:scrgbClr r="0" g="0" b="0"/>
      </a:effectRef>
      <a:fontRef idx="minor">
        <a:schemeClr val="tx1"/>
      </a:fontRef>
    </dgm:style>
  </dgm:styleLbl>
  <dgm:styleLbl name="align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2">
        <a:scrgbClr r="0" g="0" b="0"/>
      </a:effectRef>
      <a:fontRef idx="minor">
        <a:schemeClr val="lt1"/>
      </a:fontRef>
    </dgm:style>
  </dgm:styleLbl>
  <dgm:styleLbl name="node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node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f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alignImgPlace1">
    <dgm:scene3d>
      <a:camera prst="orthographicFront">
        <a:rot lat="0" lon="0" rev="0"/>
      </a:camera>
      <a:lightRig rig="contrasting" dir="t">
        <a:rot lat="0" lon="0" rev="1200000"/>
      </a:lightRig>
    </dgm:scene3d>
    <dgm:sp3d contourW="12700" prstMaterial="flat">
      <a:bevelT w="177800" h="254000"/>
      <a:bevelB w="152400"/>
    </dgm:sp3d>
    <dgm:txPr/>
    <dgm:style>
      <a:lnRef idx="0">
        <a:scrgbClr r="0" g="0" b="0"/>
      </a:lnRef>
      <a:fillRef idx="1">
        <a:scrgbClr r="0" g="0" b="0"/>
      </a:fillRef>
      <a:effectRef idx="1">
        <a:scrgbClr r="0" g="0" b="0"/>
      </a:effectRef>
      <a:fontRef idx="minor"/>
    </dgm:style>
  </dgm:styleLbl>
  <dgm:styleLbl name="bgImgPlac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sibTrans2D1">
    <dgm:scene3d>
      <a:camera prst="orthographicFront">
        <a:rot lat="0" lon="0" rev="0"/>
      </a:camera>
      <a:lightRig rig="contrasting" dir="t">
        <a:rot lat="0" lon="0" rev="1200000"/>
      </a:lightRig>
    </dgm:scene3d>
    <dgm:sp3d z="-182000" contourW="19050" prstMaterial="metal">
      <a:bevelT w="88900" h="203200"/>
      <a:bevelB w="165100" h="254000"/>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ibTrans2D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ibTrans1D1">
    <dgm:scene3d>
      <a:camera prst="orthographicFront">
        <a:rot lat="0" lon="0" rev="0"/>
      </a:camera>
      <a:lightRig rig="contrasting" dir="t">
        <a:rot lat="0" lon="0" rev="1200000"/>
      </a:lightRig>
    </dgm:scene3d>
    <dgm:sp3d z="-110000"/>
    <dgm:txPr/>
    <dgm:style>
      <a:lnRef idx="1">
        <a:scrgbClr r="0" g="0" b="0"/>
      </a:lnRef>
      <a:fillRef idx="0">
        <a:scrgbClr r="0" g="0" b="0"/>
      </a:fillRef>
      <a:effectRef idx="0">
        <a:scrgbClr r="0" g="0" b="0"/>
      </a:effectRef>
      <a:fontRef idx="minor"/>
    </dgm:style>
  </dgm:styleLbl>
  <dgm:styleLbl name="callout">
    <dgm:scene3d>
      <a:camera prst="orthographicFront">
        <a:rot lat="0" lon="0" rev="0"/>
      </a:camera>
      <a:lightRig rig="contrasting" dir="t">
        <a:rot lat="0" lon="0" rev="1200000"/>
      </a:lightRig>
    </dgm:scene3d>
    <dgm:sp3d z="10000"/>
    <dgm:txPr/>
    <dgm:style>
      <a:lnRef idx="2">
        <a:scrgbClr r="0" g="0" b="0"/>
      </a:lnRef>
      <a:fillRef idx="1">
        <a:scrgbClr r="0" g="0" b="0"/>
      </a:fillRef>
      <a:effectRef idx="0">
        <a:scrgbClr r="0" g="0" b="0"/>
      </a:effectRef>
      <a:fontRef idx="minor"/>
    </dgm:style>
  </dgm:styleLbl>
  <dgm:styleLbl name="asst0">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contourW="19050" prstMaterial="metal">
      <a:bevelT w="88900" h="203200"/>
      <a:bevelB w="165100" h="254000"/>
    </dgm:sp3d>
    <dgm:txPr/>
    <dgm:style>
      <a:lnRef idx="0">
        <a:scrgbClr r="0" g="0" b="0"/>
      </a:lnRef>
      <a:fillRef idx="1">
        <a:scrgbClr r="0" g="0" b="0"/>
      </a:fillRef>
      <a:effectRef idx="1">
        <a:scrgbClr r="0" g="0" b="0"/>
      </a:effectRef>
      <a:fontRef idx="minor">
        <a:schemeClr val="lt1"/>
      </a:fontRef>
    </dgm:style>
  </dgm:styleLbl>
  <dgm:styleLbl name="parChTrans2D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2">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3">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2D4">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parChTrans1D1">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2">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3">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parChTrans1D4">
    <dgm:scene3d>
      <a:camera prst="orthographicFront">
        <a:rot lat="0" lon="0" rev="0"/>
      </a:camera>
      <a:lightRig rig="contrasting" dir="t">
        <a:rot lat="0" lon="0" rev="1200000"/>
      </a:lightRig>
    </dgm:scene3d>
    <dgm:sp3d z="-110000"/>
    <dgm:txPr/>
    <dgm:style>
      <a:lnRef idx="2">
        <a:scrgbClr r="0" g="0" b="0"/>
      </a:lnRef>
      <a:fillRef idx="0">
        <a:scrgbClr r="0" g="0" b="0"/>
      </a:fillRef>
      <a:effectRef idx="0">
        <a:scrgbClr r="0" g="0" b="0"/>
      </a:effectRef>
      <a:fontRef idx="minor"/>
    </dgm:style>
  </dgm:styleLbl>
  <dgm:styleLbl name="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conF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tr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1">
        <a:scrgbClr r="0" g="0" b="0"/>
      </a:effectRef>
      <a:fontRef idx="minor"/>
    </dgm:style>
  </dgm:styleLbl>
  <dgm:styleLbl name="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FgAcc1">
    <dgm:scene3d>
      <a:camera prst="orthographicFront">
        <a:rot lat="0" lon="0" rev="0"/>
      </a:camera>
      <a:lightRig rig="contrasting" dir="t">
        <a:rot lat="0" lon="0" rev="1200000"/>
      </a:lightRig>
    </dgm:scene3d>
    <dgm:sp3d z="300000" contourW="12700" prstMaterial="flat">
      <a:bevelT w="177800" h="254000"/>
      <a:bevelB w="152400"/>
    </dgm:sp3d>
    <dgm:txPr/>
    <dgm:style>
      <a:lnRef idx="0">
        <a:scrgbClr r="0" g="0" b="0"/>
      </a:lnRef>
      <a:fillRef idx="1">
        <a:scrgbClr r="0" g="0" b="0"/>
      </a:fillRef>
      <a:effectRef idx="0">
        <a:scrgbClr r="0" g="0" b="0"/>
      </a:effectRef>
      <a:fontRef idx="minor"/>
    </dgm:style>
  </dgm:styleLbl>
  <dgm:styleLbl name="solidAlignAcc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solidBgAcc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alignAccFollowNode1">
    <dgm:scene3d>
      <a:camera prst="orthographicFront">
        <a:rot lat="0" lon="0" rev="0"/>
      </a:camera>
      <a:lightRig rig="contrasting" dir="t">
        <a:rot lat="0" lon="0" rev="1200000"/>
      </a:lightRig>
    </dgm:scene3d>
    <dgm:sp3d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AccFollowNode1">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0">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2">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3">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fgAcc4">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bgShp">
    <dgm:scene3d>
      <a:camera prst="orthographicFront">
        <a:rot lat="0" lon="0" rev="0"/>
      </a:camera>
      <a:lightRig rig="contrasting" dir="t">
        <a:rot lat="0" lon="0" rev="1200000"/>
      </a:lightRig>
    </dgm:scene3d>
    <dgm:sp3d z="-300000" prstMaterial="plastic"/>
    <dgm:txPr/>
    <dgm:style>
      <a:lnRef idx="1">
        <a:scrgbClr r="0" g="0" b="0"/>
      </a:lnRef>
      <a:fillRef idx="1">
        <a:scrgbClr r="0" g="0" b="0"/>
      </a:fillRef>
      <a:effectRef idx="0">
        <a:scrgbClr r="0" g="0" b="0"/>
      </a:effectRef>
      <a:fontRef idx="minor"/>
    </dgm:style>
  </dgm:styleLbl>
  <dgm:styleLbl name="dkBgShp">
    <dgm:scene3d>
      <a:camera prst="orthographicFront">
        <a:rot lat="0" lon="0" rev="0"/>
      </a:camera>
      <a:lightRig rig="contrasting" dir="t">
        <a:rot lat="0" lon="0" rev="1200000"/>
      </a:lightRig>
    </dgm:scene3d>
    <dgm:sp3d contourW="12700" prstMaterial="flat">
      <a:bevelT w="100800" h="154000"/>
      <a:bevelB w="152400"/>
    </dgm:sp3d>
    <dgm:txPr/>
    <dgm:style>
      <a:lnRef idx="0">
        <a:scrgbClr r="0" g="0" b="0"/>
      </a:lnRef>
      <a:fillRef idx="1">
        <a:scrgbClr r="0" g="0" b="0"/>
      </a:fillRef>
      <a:effectRef idx="0">
        <a:scrgbClr r="0" g="0" b="0"/>
      </a:effectRef>
      <a:fontRef idx="minor"/>
    </dgm:style>
  </dgm:styleLbl>
  <dgm:styleLbl name="trBgShp">
    <dgm:scene3d>
      <a:camera prst="orthographicFront">
        <a:rot lat="0" lon="0" rev="0"/>
      </a:camera>
      <a:lightRig rig="contrasting" dir="t">
        <a:rot lat="0" lon="0" rev="1200000"/>
      </a:lightRig>
    </dgm:scene3d>
    <dgm:sp3d z="-152400" prstMaterial="matte"/>
    <dgm:txPr/>
    <dgm:style>
      <a:lnRef idx="1">
        <a:scrgbClr r="0" g="0" b="0"/>
      </a:lnRef>
      <a:fillRef idx="1">
        <a:scrgbClr r="0" g="0" b="0"/>
      </a:fillRef>
      <a:effectRef idx="0">
        <a:scrgbClr r="0" g="0" b="0"/>
      </a:effectRef>
      <a:fontRef idx="minor"/>
    </dgm:style>
  </dgm:styleLbl>
  <dgm:styleLbl name="fgShp">
    <dgm:scene3d>
      <a:camera prst="orthographicFront">
        <a:rot lat="0" lon="0" rev="0"/>
      </a:camera>
      <a:lightRig rig="contrasting" dir="t">
        <a:rot lat="0" lon="0" rev="1200000"/>
      </a:lightRig>
    </dgm:scene3d>
    <dgm:sp3d z="300000" contourW="19050" prstMaterial="metal">
      <a:bevelT w="88900" h="203200"/>
      <a:bevelB w="165100" h="254000"/>
    </dgm:sp3d>
    <dgm:txPr/>
    <dgm:style>
      <a:lnRef idx="0">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1">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2B647EA5-F83C-4238-A05C-D7F189668F76}" type="datetimeFigureOut">
              <a:rPr lang="ru-RU" smtClean="0"/>
              <a:pPr/>
              <a:t>14.05.2016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81F0575-4B58-4F47-A8C3-6F8EB2735198}" type="slidenum">
              <a:rPr lang="ru-RU" smtClean="0"/>
              <a:pPr/>
              <a:t>‹#›</a:t>
            </a:fld>
            <a:endParaRPr lang="ru-RU"/>
          </a:p>
        </p:txBody>
      </p:sp>
    </p:spTree>
    <p:extLst>
      <p:ext uri="{BB962C8B-B14F-4D97-AF65-F5344CB8AC3E}">
        <p14:creationId xmlns:p14="http://schemas.microsoft.com/office/powerpoint/2010/main" val="9507362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Образ слайда 1"/>
          <p:cNvSpPr>
            <a:spLocks noGrp="1" noRot="1" noChangeAspect="1" noTextEdit="1"/>
          </p:cNvSpPr>
          <p:nvPr>
            <p:ph type="sldImg"/>
          </p:nvPr>
        </p:nvSpPr>
        <p:spPr bwMode="auto">
          <a:noFill/>
          <a:ln>
            <a:solidFill>
              <a:srgbClr val="000000"/>
            </a:solidFill>
            <a:miter lim="800000"/>
            <a:headEnd/>
            <a:tailEnd/>
          </a:ln>
        </p:spPr>
      </p:sp>
      <p:sp>
        <p:nvSpPr>
          <p:cNvPr id="2765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29700"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64DE0400-CF97-4032-8C97-2EA6AE7126C1}" type="slidenum">
              <a:rPr lang="ru-RU" smtClean="0">
                <a:latin typeface="Calibri" pitchFamily="34" charset="0"/>
              </a:rPr>
              <a:pPr fontAlgn="base">
                <a:spcBef>
                  <a:spcPct val="0"/>
                </a:spcBef>
                <a:spcAft>
                  <a:spcPct val="0"/>
                </a:spcAft>
                <a:defRPr/>
              </a:pPr>
              <a:t>20</a:t>
            </a:fld>
            <a:endParaRPr lang="ru-RU" smtClean="0">
              <a:latin typeface="Calibri" pitchFamily="34" charset="0"/>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Образ слайда 1"/>
          <p:cNvSpPr>
            <a:spLocks noGrp="1" noRot="1" noChangeAspect="1" noTextEdit="1"/>
          </p:cNvSpPr>
          <p:nvPr>
            <p:ph type="sldImg"/>
          </p:nvPr>
        </p:nvSpPr>
        <p:spPr bwMode="auto">
          <a:noFill/>
          <a:ln>
            <a:solidFill>
              <a:srgbClr val="000000"/>
            </a:solidFill>
            <a:miter lim="800000"/>
            <a:headEnd/>
            <a:tailEnd/>
          </a:ln>
        </p:spPr>
      </p:sp>
      <p:sp>
        <p:nvSpPr>
          <p:cNvPr id="3686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8916"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D4D0A894-5491-4CB2-B42D-BF0954DAA326}" type="slidenum">
              <a:rPr lang="ru-RU" smtClean="0">
                <a:latin typeface="Calibri" pitchFamily="34" charset="0"/>
              </a:rPr>
              <a:pPr fontAlgn="base">
                <a:spcBef>
                  <a:spcPct val="0"/>
                </a:spcBef>
                <a:spcAft>
                  <a:spcPct val="0"/>
                </a:spcAft>
                <a:defRPr/>
              </a:pPr>
              <a:t>29</a:t>
            </a:fld>
            <a:endParaRPr lang="ru-RU" smtClean="0">
              <a:latin typeface="Calibri"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Образ слайда 1"/>
          <p:cNvSpPr>
            <a:spLocks noGrp="1" noRot="1" noChangeAspect="1" noTextEdit="1"/>
          </p:cNvSpPr>
          <p:nvPr>
            <p:ph type="sldImg"/>
          </p:nvPr>
        </p:nvSpPr>
        <p:spPr bwMode="auto">
          <a:noFill/>
          <a:ln>
            <a:solidFill>
              <a:srgbClr val="000000"/>
            </a:solidFill>
            <a:miter lim="800000"/>
            <a:headEnd/>
            <a:tailEnd/>
          </a:ln>
        </p:spPr>
      </p:sp>
      <p:sp>
        <p:nvSpPr>
          <p:cNvPr id="3789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9940"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02F489F4-53A5-486F-A9F5-90EFA177AC88}" type="slidenum">
              <a:rPr lang="ru-RU" smtClean="0">
                <a:latin typeface="Calibri" pitchFamily="34" charset="0"/>
              </a:rPr>
              <a:pPr fontAlgn="base">
                <a:spcBef>
                  <a:spcPct val="0"/>
                </a:spcBef>
                <a:spcAft>
                  <a:spcPct val="0"/>
                </a:spcAft>
                <a:defRPr/>
              </a:pPr>
              <a:t>30</a:t>
            </a:fld>
            <a:endParaRPr lang="ru-RU" smtClean="0">
              <a:latin typeface="Calibri"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Образ слайда 1"/>
          <p:cNvSpPr>
            <a:spLocks noGrp="1" noRot="1" noChangeAspect="1" noTextEdit="1"/>
          </p:cNvSpPr>
          <p:nvPr>
            <p:ph type="sldImg"/>
          </p:nvPr>
        </p:nvSpPr>
        <p:spPr bwMode="auto">
          <a:noFill/>
          <a:ln>
            <a:solidFill>
              <a:srgbClr val="000000"/>
            </a:solidFill>
            <a:miter lim="800000"/>
            <a:headEnd/>
            <a:tailEnd/>
          </a:ln>
        </p:spPr>
      </p:sp>
      <p:sp>
        <p:nvSpPr>
          <p:cNvPr id="3891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096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9D33B9C2-AD1B-4B9F-8397-DD5733B8E384}" type="slidenum">
              <a:rPr lang="ru-RU" smtClean="0">
                <a:latin typeface="Calibri" pitchFamily="34" charset="0"/>
              </a:rPr>
              <a:pPr fontAlgn="base">
                <a:spcBef>
                  <a:spcPct val="0"/>
                </a:spcBef>
                <a:spcAft>
                  <a:spcPct val="0"/>
                </a:spcAft>
                <a:defRPr/>
              </a:pPr>
              <a:t>31</a:t>
            </a:fld>
            <a:endParaRPr lang="ru-RU" smtClean="0">
              <a:latin typeface="Calibri"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Образ слайда 1"/>
          <p:cNvSpPr>
            <a:spLocks noGrp="1" noRot="1" noChangeAspect="1" noTextEdit="1"/>
          </p:cNvSpPr>
          <p:nvPr>
            <p:ph type="sldImg"/>
          </p:nvPr>
        </p:nvSpPr>
        <p:spPr bwMode="auto">
          <a:noFill/>
          <a:ln>
            <a:solidFill>
              <a:srgbClr val="000000"/>
            </a:solidFill>
            <a:miter lim="800000"/>
            <a:headEnd/>
            <a:tailEnd/>
          </a:ln>
        </p:spPr>
      </p:sp>
      <p:sp>
        <p:nvSpPr>
          <p:cNvPr id="3993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1988"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96E02EA1-FA2D-4908-9F60-6A495DDFBFE2}" type="slidenum">
              <a:rPr lang="ru-RU" smtClean="0">
                <a:latin typeface="Calibri" pitchFamily="34" charset="0"/>
              </a:rPr>
              <a:pPr fontAlgn="base">
                <a:spcBef>
                  <a:spcPct val="0"/>
                </a:spcBef>
                <a:spcAft>
                  <a:spcPct val="0"/>
                </a:spcAft>
                <a:defRPr/>
              </a:pPr>
              <a:t>32</a:t>
            </a:fld>
            <a:endParaRPr lang="ru-RU" smtClean="0">
              <a:latin typeface="Calibri"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Образ слайда 1"/>
          <p:cNvSpPr>
            <a:spLocks noGrp="1" noRot="1" noChangeAspect="1" noTextEdit="1"/>
          </p:cNvSpPr>
          <p:nvPr>
            <p:ph type="sldImg"/>
          </p:nvPr>
        </p:nvSpPr>
        <p:spPr bwMode="auto">
          <a:noFill/>
          <a:ln>
            <a:solidFill>
              <a:srgbClr val="000000"/>
            </a:solidFill>
            <a:miter lim="800000"/>
            <a:headEnd/>
            <a:tailEnd/>
          </a:ln>
        </p:spPr>
      </p:sp>
      <p:sp>
        <p:nvSpPr>
          <p:cNvPr id="4096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301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B0244AFA-FFB9-413F-B8F1-9C8C9FF04363}" type="slidenum">
              <a:rPr lang="ru-RU" smtClean="0">
                <a:latin typeface="Calibri" pitchFamily="34" charset="0"/>
              </a:rPr>
              <a:pPr fontAlgn="base">
                <a:spcBef>
                  <a:spcPct val="0"/>
                </a:spcBef>
                <a:spcAft>
                  <a:spcPct val="0"/>
                </a:spcAft>
                <a:defRPr/>
              </a:pPr>
              <a:t>33</a:t>
            </a:fld>
            <a:endParaRPr lang="ru-RU" smtClean="0">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Образ слайда 1"/>
          <p:cNvSpPr>
            <a:spLocks noGrp="1" noRot="1" noChangeAspect="1" noTextEdit="1"/>
          </p:cNvSpPr>
          <p:nvPr>
            <p:ph type="sldImg"/>
          </p:nvPr>
        </p:nvSpPr>
        <p:spPr bwMode="auto">
          <a:noFill/>
          <a:ln>
            <a:solidFill>
              <a:srgbClr val="000000"/>
            </a:solidFill>
            <a:miter lim="800000"/>
            <a:headEnd/>
            <a:tailEnd/>
          </a:ln>
        </p:spPr>
      </p:sp>
      <p:sp>
        <p:nvSpPr>
          <p:cNvPr id="4198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4036"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14D31C7D-A824-4BC2-8DE0-4B219B451973}" type="slidenum">
              <a:rPr lang="ru-RU" smtClean="0">
                <a:latin typeface="Calibri" pitchFamily="34" charset="0"/>
              </a:rPr>
              <a:pPr fontAlgn="base">
                <a:spcBef>
                  <a:spcPct val="0"/>
                </a:spcBef>
                <a:spcAft>
                  <a:spcPct val="0"/>
                </a:spcAft>
                <a:defRPr/>
              </a:pPr>
              <a:t>34</a:t>
            </a:fld>
            <a:endParaRPr lang="ru-RU" smtClean="0">
              <a:latin typeface="Calibri"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Образ слайда 1"/>
          <p:cNvSpPr>
            <a:spLocks noGrp="1" noRot="1" noChangeAspect="1" noTextEdit="1"/>
          </p:cNvSpPr>
          <p:nvPr>
            <p:ph type="sldImg"/>
          </p:nvPr>
        </p:nvSpPr>
        <p:spPr bwMode="auto">
          <a:noFill/>
          <a:ln>
            <a:solidFill>
              <a:srgbClr val="000000"/>
            </a:solidFill>
            <a:miter lim="800000"/>
            <a:headEnd/>
            <a:tailEnd/>
          </a:ln>
        </p:spPr>
      </p:sp>
      <p:sp>
        <p:nvSpPr>
          <p:cNvPr id="4301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5060"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303C44A9-03C3-455A-98A4-5A17B9040EDA}" type="slidenum">
              <a:rPr lang="ru-RU" smtClean="0">
                <a:latin typeface="Calibri" pitchFamily="34" charset="0"/>
              </a:rPr>
              <a:pPr fontAlgn="base">
                <a:spcBef>
                  <a:spcPct val="0"/>
                </a:spcBef>
                <a:spcAft>
                  <a:spcPct val="0"/>
                </a:spcAft>
                <a:defRPr/>
              </a:pPr>
              <a:t>35</a:t>
            </a:fld>
            <a:endParaRPr lang="ru-RU" smtClean="0">
              <a:latin typeface="Calibri" pitchFamily="34" charset="0"/>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Образ слайда 1"/>
          <p:cNvSpPr>
            <a:spLocks noGrp="1" noRot="1" noChangeAspect="1" noTextEdit="1"/>
          </p:cNvSpPr>
          <p:nvPr>
            <p:ph type="sldImg"/>
          </p:nvPr>
        </p:nvSpPr>
        <p:spPr bwMode="auto">
          <a:noFill/>
          <a:ln>
            <a:solidFill>
              <a:srgbClr val="000000"/>
            </a:solidFill>
            <a:miter lim="800000"/>
            <a:headEnd/>
            <a:tailEnd/>
          </a:ln>
        </p:spPr>
      </p:sp>
      <p:sp>
        <p:nvSpPr>
          <p:cNvPr id="4403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4608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19F042B5-E1BF-4963-A558-4C2E6155F5F3}" type="slidenum">
              <a:rPr lang="ru-RU" smtClean="0">
                <a:latin typeface="Calibri" pitchFamily="34" charset="0"/>
              </a:rPr>
              <a:pPr fontAlgn="base">
                <a:spcBef>
                  <a:spcPct val="0"/>
                </a:spcBef>
                <a:spcAft>
                  <a:spcPct val="0"/>
                </a:spcAft>
                <a:defRPr/>
              </a:pPr>
              <a:t>36</a:t>
            </a:fld>
            <a:endParaRPr lang="ru-RU" smtClean="0">
              <a:latin typeface="Calibri" pitchFamily="34" charset="0"/>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Образ слайда 1"/>
          <p:cNvSpPr>
            <a:spLocks noGrp="1" noRot="1" noChangeAspect="1" noTextEdit="1"/>
          </p:cNvSpPr>
          <p:nvPr>
            <p:ph type="sldImg"/>
          </p:nvPr>
        </p:nvSpPr>
        <p:spPr bwMode="auto">
          <a:noFill/>
          <a:ln>
            <a:solidFill>
              <a:srgbClr val="000000"/>
            </a:solidFill>
            <a:miter lim="800000"/>
            <a:headEnd/>
            <a:tailEnd/>
          </a:ln>
        </p:spPr>
      </p:sp>
      <p:sp>
        <p:nvSpPr>
          <p:cNvPr id="2867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072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D53C5A82-0354-4D4E-A015-E6D77B44474E}" type="slidenum">
              <a:rPr lang="ru-RU" smtClean="0">
                <a:latin typeface="Calibri" pitchFamily="34" charset="0"/>
              </a:rPr>
              <a:pPr fontAlgn="base">
                <a:spcBef>
                  <a:spcPct val="0"/>
                </a:spcBef>
                <a:spcAft>
                  <a:spcPct val="0"/>
                </a:spcAft>
                <a:defRPr/>
              </a:pPr>
              <a:t>21</a:t>
            </a:fld>
            <a:endParaRPr lang="ru-RU" smtClean="0">
              <a:latin typeface="Calibri" pitchFamily="34" charset="0"/>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Образ слайда 1"/>
          <p:cNvSpPr>
            <a:spLocks noGrp="1" noRot="1" noChangeAspect="1" noTextEdit="1"/>
          </p:cNvSpPr>
          <p:nvPr>
            <p:ph type="sldImg"/>
          </p:nvPr>
        </p:nvSpPr>
        <p:spPr bwMode="auto">
          <a:noFill/>
          <a:ln>
            <a:solidFill>
              <a:srgbClr val="000000"/>
            </a:solidFill>
            <a:miter lim="800000"/>
            <a:headEnd/>
            <a:tailEnd/>
          </a:ln>
        </p:spPr>
      </p:sp>
      <p:sp>
        <p:nvSpPr>
          <p:cNvPr id="2969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1748"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7FA09A05-1B30-4F90-B57E-5DC21220AED5}" type="slidenum">
              <a:rPr lang="ru-RU" smtClean="0">
                <a:latin typeface="Calibri" pitchFamily="34" charset="0"/>
              </a:rPr>
              <a:pPr fontAlgn="base">
                <a:spcBef>
                  <a:spcPct val="0"/>
                </a:spcBef>
                <a:spcAft>
                  <a:spcPct val="0"/>
                </a:spcAft>
                <a:defRPr/>
              </a:pPr>
              <a:t>22</a:t>
            </a:fld>
            <a:endParaRPr lang="ru-RU" smtClean="0">
              <a:latin typeface="Calibri" pitchFamily="34" charset="0"/>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Образ слайда 1"/>
          <p:cNvSpPr>
            <a:spLocks noGrp="1" noRot="1" noChangeAspect="1" noTextEdit="1"/>
          </p:cNvSpPr>
          <p:nvPr>
            <p:ph type="sldImg"/>
          </p:nvPr>
        </p:nvSpPr>
        <p:spPr bwMode="auto">
          <a:noFill/>
          <a:ln>
            <a:solidFill>
              <a:srgbClr val="000000"/>
            </a:solidFill>
            <a:miter lim="800000"/>
            <a:headEnd/>
            <a:tailEnd/>
          </a:ln>
        </p:spPr>
      </p:sp>
      <p:sp>
        <p:nvSpPr>
          <p:cNvPr id="3072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277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6D9E15DF-7D97-47B8-9A8E-B9E810149D86}" type="slidenum">
              <a:rPr lang="ru-RU" smtClean="0">
                <a:latin typeface="Calibri" pitchFamily="34" charset="0"/>
              </a:rPr>
              <a:pPr fontAlgn="base">
                <a:spcBef>
                  <a:spcPct val="0"/>
                </a:spcBef>
                <a:spcAft>
                  <a:spcPct val="0"/>
                </a:spcAft>
                <a:defRPr/>
              </a:pPr>
              <a:t>23</a:t>
            </a:fld>
            <a:endParaRPr lang="ru-RU" smtClean="0">
              <a:latin typeface="Calibri"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Образ слайда 1"/>
          <p:cNvSpPr>
            <a:spLocks noGrp="1" noRot="1" noChangeAspect="1" noTextEdit="1"/>
          </p:cNvSpPr>
          <p:nvPr>
            <p:ph type="sldImg"/>
          </p:nvPr>
        </p:nvSpPr>
        <p:spPr bwMode="auto">
          <a:noFill/>
          <a:ln>
            <a:solidFill>
              <a:srgbClr val="000000"/>
            </a:solidFill>
            <a:miter lim="800000"/>
            <a:headEnd/>
            <a:tailEnd/>
          </a:ln>
        </p:spPr>
      </p:sp>
      <p:sp>
        <p:nvSpPr>
          <p:cNvPr id="31747"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3796"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210FFE71-5DC0-4CE1-9399-D24B6B0D0EBE}" type="slidenum">
              <a:rPr lang="ru-RU" smtClean="0">
                <a:latin typeface="Calibri" pitchFamily="34" charset="0"/>
              </a:rPr>
              <a:pPr fontAlgn="base">
                <a:spcBef>
                  <a:spcPct val="0"/>
                </a:spcBef>
                <a:spcAft>
                  <a:spcPct val="0"/>
                </a:spcAft>
                <a:defRPr/>
              </a:pPr>
              <a:t>24</a:t>
            </a:fld>
            <a:endParaRPr lang="ru-RU" smtClean="0">
              <a:latin typeface="Calibri" pitchFamily="34" charset="0"/>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Образ слайда 1"/>
          <p:cNvSpPr>
            <a:spLocks noGrp="1" noRot="1" noChangeAspect="1" noTextEdit="1"/>
          </p:cNvSpPr>
          <p:nvPr>
            <p:ph type="sldImg"/>
          </p:nvPr>
        </p:nvSpPr>
        <p:spPr bwMode="auto">
          <a:noFill/>
          <a:ln>
            <a:solidFill>
              <a:srgbClr val="000000"/>
            </a:solidFill>
            <a:miter lim="800000"/>
            <a:headEnd/>
            <a:tailEnd/>
          </a:ln>
        </p:spPr>
      </p:sp>
      <p:sp>
        <p:nvSpPr>
          <p:cNvPr id="32771"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4820"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A3512B08-2CF9-4903-8C5F-F7F15B485E19}" type="slidenum">
              <a:rPr lang="ru-RU" smtClean="0">
                <a:latin typeface="Calibri" pitchFamily="34" charset="0"/>
              </a:rPr>
              <a:pPr fontAlgn="base">
                <a:spcBef>
                  <a:spcPct val="0"/>
                </a:spcBef>
                <a:spcAft>
                  <a:spcPct val="0"/>
                </a:spcAft>
                <a:defRPr/>
              </a:pPr>
              <a:t>25</a:t>
            </a:fld>
            <a:endParaRPr lang="ru-RU" smtClean="0">
              <a:latin typeface="Calibri" pitchFamily="34" charset="0"/>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Образ слайда 1"/>
          <p:cNvSpPr>
            <a:spLocks noGrp="1" noRot="1" noChangeAspect="1" noTextEdit="1"/>
          </p:cNvSpPr>
          <p:nvPr>
            <p:ph type="sldImg"/>
          </p:nvPr>
        </p:nvSpPr>
        <p:spPr bwMode="auto">
          <a:noFill/>
          <a:ln>
            <a:solidFill>
              <a:srgbClr val="000000"/>
            </a:solidFill>
            <a:miter lim="800000"/>
            <a:headEnd/>
            <a:tailEnd/>
          </a:ln>
        </p:spPr>
      </p:sp>
      <p:sp>
        <p:nvSpPr>
          <p:cNvPr id="33795"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smtClean="0"/>
          </a:p>
        </p:txBody>
      </p:sp>
      <p:sp>
        <p:nvSpPr>
          <p:cNvPr id="35844"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B5146168-97A3-4AEE-965B-E93BD62A6B98}" type="slidenum">
              <a:rPr lang="ru-RU" smtClean="0">
                <a:latin typeface="Calibri" pitchFamily="34" charset="0"/>
              </a:rPr>
              <a:pPr fontAlgn="base">
                <a:spcBef>
                  <a:spcPct val="0"/>
                </a:spcBef>
                <a:spcAft>
                  <a:spcPct val="0"/>
                </a:spcAft>
                <a:defRPr/>
              </a:pPr>
              <a:t>26</a:t>
            </a:fld>
            <a:endParaRPr lang="ru-RU" smtClean="0">
              <a:latin typeface="Calibri" pitchFamily="34" charset="0"/>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Образ слайда 1"/>
          <p:cNvSpPr>
            <a:spLocks noGrp="1" noRot="1" noChangeAspect="1" noTextEdit="1"/>
          </p:cNvSpPr>
          <p:nvPr>
            <p:ph type="sldImg"/>
          </p:nvPr>
        </p:nvSpPr>
        <p:spPr bwMode="auto">
          <a:noFill/>
          <a:ln>
            <a:solidFill>
              <a:srgbClr val="000000"/>
            </a:solidFill>
            <a:miter lim="800000"/>
            <a:headEnd/>
            <a:tailEnd/>
          </a:ln>
        </p:spPr>
      </p:sp>
      <p:sp>
        <p:nvSpPr>
          <p:cNvPr id="34819"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dirty="0" smtClean="0"/>
          </a:p>
        </p:txBody>
      </p:sp>
      <p:sp>
        <p:nvSpPr>
          <p:cNvPr id="36868"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3D8460A3-E28D-4538-85D3-64C84945CC3A}" type="slidenum">
              <a:rPr lang="ru-RU" smtClean="0">
                <a:latin typeface="Calibri" pitchFamily="34" charset="0"/>
              </a:rPr>
              <a:pPr fontAlgn="base">
                <a:spcBef>
                  <a:spcPct val="0"/>
                </a:spcBef>
                <a:spcAft>
                  <a:spcPct val="0"/>
                </a:spcAft>
                <a:defRPr/>
              </a:pPr>
              <a:t>27</a:t>
            </a:fld>
            <a:endParaRPr lang="ru-RU" smtClean="0">
              <a:latin typeface="Calibri" pitchFamily="34" charset="0"/>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Образ слайда 1"/>
          <p:cNvSpPr>
            <a:spLocks noGrp="1" noRot="1" noChangeAspect="1" noTextEdit="1"/>
          </p:cNvSpPr>
          <p:nvPr>
            <p:ph type="sldImg"/>
          </p:nvPr>
        </p:nvSpPr>
        <p:spPr bwMode="auto">
          <a:noFill/>
          <a:ln>
            <a:solidFill>
              <a:srgbClr val="000000"/>
            </a:solidFill>
            <a:miter lim="800000"/>
            <a:headEnd/>
            <a:tailEnd/>
          </a:ln>
        </p:spPr>
      </p:sp>
      <p:sp>
        <p:nvSpPr>
          <p:cNvPr id="35843" name="Заметки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ru-RU" dirty="0" smtClean="0"/>
          </a:p>
        </p:txBody>
      </p:sp>
      <p:sp>
        <p:nvSpPr>
          <p:cNvPr id="37892" name="Номер слайда 3"/>
          <p:cNvSpPr>
            <a:spLocks noGrp="1"/>
          </p:cNvSpPr>
          <p:nvPr>
            <p:ph type="sldNum" sz="quarter" idx="5"/>
          </p:nvPr>
        </p:nvSpPr>
        <p:spPr bwMode="auto">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Times New Roman" pitchFamily="18" charset="0"/>
              </a:defRPr>
            </a:lvl1pPr>
            <a:lvl2pPr marL="742950" indent="-285750">
              <a:defRPr>
                <a:solidFill>
                  <a:schemeClr val="tx1"/>
                </a:solidFill>
                <a:latin typeface="Times New Roman" pitchFamily="18" charset="0"/>
              </a:defRPr>
            </a:lvl2pPr>
            <a:lvl3pPr marL="1143000" indent="-228600">
              <a:defRPr>
                <a:solidFill>
                  <a:schemeClr val="tx1"/>
                </a:solidFill>
                <a:latin typeface="Times New Roman" pitchFamily="18" charset="0"/>
              </a:defRPr>
            </a:lvl3pPr>
            <a:lvl4pPr marL="1600200" indent="-228600">
              <a:defRPr>
                <a:solidFill>
                  <a:schemeClr val="tx1"/>
                </a:solidFill>
                <a:latin typeface="Times New Roman" pitchFamily="18" charset="0"/>
              </a:defRPr>
            </a:lvl4pPr>
            <a:lvl5pPr marL="2057400" indent="-228600">
              <a:defRPr>
                <a:solidFill>
                  <a:schemeClr val="tx1"/>
                </a:solidFill>
                <a:latin typeface="Times New Roman" pitchFamily="18" charset="0"/>
              </a:defRPr>
            </a:lvl5pPr>
            <a:lvl6pPr marL="2514600" indent="-228600" fontAlgn="base">
              <a:spcBef>
                <a:spcPct val="0"/>
              </a:spcBef>
              <a:spcAft>
                <a:spcPct val="0"/>
              </a:spcAft>
              <a:defRPr>
                <a:solidFill>
                  <a:schemeClr val="tx1"/>
                </a:solidFill>
                <a:latin typeface="Times New Roman" pitchFamily="18" charset="0"/>
              </a:defRPr>
            </a:lvl6pPr>
            <a:lvl7pPr marL="2971800" indent="-228600" fontAlgn="base">
              <a:spcBef>
                <a:spcPct val="0"/>
              </a:spcBef>
              <a:spcAft>
                <a:spcPct val="0"/>
              </a:spcAft>
              <a:defRPr>
                <a:solidFill>
                  <a:schemeClr val="tx1"/>
                </a:solidFill>
                <a:latin typeface="Times New Roman" pitchFamily="18" charset="0"/>
              </a:defRPr>
            </a:lvl7pPr>
            <a:lvl8pPr marL="3429000" indent="-228600" fontAlgn="base">
              <a:spcBef>
                <a:spcPct val="0"/>
              </a:spcBef>
              <a:spcAft>
                <a:spcPct val="0"/>
              </a:spcAft>
              <a:defRPr>
                <a:solidFill>
                  <a:schemeClr val="tx1"/>
                </a:solidFill>
                <a:latin typeface="Times New Roman" pitchFamily="18" charset="0"/>
              </a:defRPr>
            </a:lvl8pPr>
            <a:lvl9pPr marL="3886200" indent="-228600" fontAlgn="base">
              <a:spcBef>
                <a:spcPct val="0"/>
              </a:spcBef>
              <a:spcAft>
                <a:spcPct val="0"/>
              </a:spcAft>
              <a:defRPr>
                <a:solidFill>
                  <a:schemeClr val="tx1"/>
                </a:solidFill>
                <a:latin typeface="Times New Roman" pitchFamily="18" charset="0"/>
              </a:defRPr>
            </a:lvl9pPr>
          </a:lstStyle>
          <a:p>
            <a:pPr fontAlgn="base">
              <a:spcBef>
                <a:spcPct val="0"/>
              </a:spcBef>
              <a:spcAft>
                <a:spcPct val="0"/>
              </a:spcAft>
              <a:defRPr/>
            </a:pPr>
            <a:fld id="{E415FA85-B178-4501-9C44-2744B6727EA8}" type="slidenum">
              <a:rPr lang="ru-RU" smtClean="0">
                <a:latin typeface="Calibri" pitchFamily="34" charset="0"/>
              </a:rPr>
              <a:pPr fontAlgn="base">
                <a:spcBef>
                  <a:spcPct val="0"/>
                </a:spcBef>
                <a:spcAft>
                  <a:spcPct val="0"/>
                </a:spcAft>
                <a:defRPr/>
              </a:pPr>
              <a:t>28</a:t>
            </a:fld>
            <a:endParaRPr lang="ru-RU" smtClean="0">
              <a:latin typeface="Calibri" pitchFamily="34" charset="0"/>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OverObj">
  <p:cSld name="Заголовок и текст над объектом">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8200" y="609600"/>
            <a:ext cx="7620000" cy="1143000"/>
          </a:xfrm>
        </p:spPr>
        <p:txBody>
          <a:bodyPr/>
          <a:lstStyle/>
          <a:p>
            <a:r>
              <a:rPr lang="ru-RU" smtClean="0"/>
              <a:t>Образец заголовка</a:t>
            </a:r>
            <a:endParaRPr lang="uz-Cyrl-UZ"/>
          </a:p>
        </p:txBody>
      </p:sp>
      <p:sp>
        <p:nvSpPr>
          <p:cNvPr id="3" name="Текст 2"/>
          <p:cNvSpPr>
            <a:spLocks noGrp="1"/>
          </p:cNvSpPr>
          <p:nvPr>
            <p:ph type="body" sz="half" idx="1"/>
          </p:nvPr>
        </p:nvSpPr>
        <p:spPr>
          <a:xfrm>
            <a:off x="685800" y="1981200"/>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z-Cyrl-UZ"/>
          </a:p>
        </p:txBody>
      </p:sp>
      <p:sp>
        <p:nvSpPr>
          <p:cNvPr id="4" name="Объект 3"/>
          <p:cNvSpPr>
            <a:spLocks noGrp="1"/>
          </p:cNvSpPr>
          <p:nvPr>
            <p:ph sz="half" idx="2"/>
          </p:nvPr>
        </p:nvSpPr>
        <p:spPr>
          <a:xfrm>
            <a:off x="685800" y="4114800"/>
            <a:ext cx="7772400" cy="1981200"/>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uz-Cyrl-UZ"/>
          </a:p>
        </p:txBody>
      </p:sp>
      <p:sp>
        <p:nvSpPr>
          <p:cNvPr id="5" name="Rectangle 100"/>
          <p:cNvSpPr>
            <a:spLocks noGrp="1" noChangeArrowheads="1"/>
          </p:cNvSpPr>
          <p:nvPr>
            <p:ph type="dt" sz="half" idx="10"/>
          </p:nvPr>
        </p:nvSpPr>
        <p:spPr>
          <a:ln/>
        </p:spPr>
        <p:txBody>
          <a:bodyPr/>
          <a:lstStyle>
            <a:lvl1pPr>
              <a:defRPr/>
            </a:lvl1pPr>
          </a:lstStyle>
          <a:p>
            <a:pPr>
              <a:defRPr/>
            </a:pPr>
            <a:endParaRPr lang="ru-RU"/>
          </a:p>
        </p:txBody>
      </p:sp>
      <p:sp>
        <p:nvSpPr>
          <p:cNvPr id="6" name="Rectangle 101"/>
          <p:cNvSpPr>
            <a:spLocks noGrp="1" noChangeArrowheads="1"/>
          </p:cNvSpPr>
          <p:nvPr>
            <p:ph type="ftr" sz="quarter" idx="11"/>
          </p:nvPr>
        </p:nvSpPr>
        <p:spPr>
          <a:ln/>
        </p:spPr>
        <p:txBody>
          <a:bodyPr/>
          <a:lstStyle>
            <a:lvl1pPr>
              <a:defRPr/>
            </a:lvl1pPr>
          </a:lstStyle>
          <a:p>
            <a:pPr>
              <a:defRPr/>
            </a:pPr>
            <a:endParaRPr lang="ru-RU"/>
          </a:p>
        </p:txBody>
      </p:sp>
      <p:sp>
        <p:nvSpPr>
          <p:cNvPr id="7" name="Rectangle 102"/>
          <p:cNvSpPr>
            <a:spLocks noGrp="1" noChangeArrowheads="1"/>
          </p:cNvSpPr>
          <p:nvPr>
            <p:ph type="sldNum" sz="quarter" idx="12"/>
          </p:nvPr>
        </p:nvSpPr>
        <p:spPr>
          <a:ln/>
        </p:spPr>
        <p:txBody>
          <a:bodyPr/>
          <a:lstStyle>
            <a:lvl1pPr>
              <a:defRPr/>
            </a:lvl1pPr>
          </a:lstStyle>
          <a:p>
            <a:pPr>
              <a:defRPr/>
            </a:pPr>
            <a:fld id="{C2443EFC-D6B4-413B-8BD8-58106EC4B7B4}" type="slidenum">
              <a:rPr lang="ru-RU"/>
              <a:pPr>
                <a:defRPr/>
              </a:pPr>
              <a:t>‹#›</a:t>
            </a:fld>
            <a:endParaRPr lang="ru-RU"/>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339E6361-DD03-4555-B5CA-1738C8D86EB8}" type="datetimeFigureOut">
              <a:rPr lang="ru-RU" smtClean="0"/>
              <a:pPr/>
              <a:t>14.05.2016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4C5382B6-E809-4D7A-AAB7-38BB49EDEE5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9E6361-DD03-4555-B5CA-1738C8D86EB8}" type="datetimeFigureOut">
              <a:rPr lang="ru-RU" smtClean="0"/>
              <a:pPr/>
              <a:t>14.05.2016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C5382B6-E809-4D7A-AAB7-38BB49EDEE5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image" Target="../media/image6.wmf"/><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2" Type="http://schemas.openxmlformats.org/officeDocument/2006/relationships/image" Target="../media/image7.wm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8.wmf"/><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2" Type="http://schemas.openxmlformats.org/officeDocument/2006/relationships/image" Target="../media/image9.wmf"/><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0.gif"/><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2" Type="http://schemas.openxmlformats.org/officeDocument/2006/relationships/image" Target="../media/image12.gif"/><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13.gif"/><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png"/><Relationship Id="rId1" Type="http://schemas.openxmlformats.org/officeDocument/2006/relationships/slideLayout" Target="../slideLayouts/slideLayout2.xml"/><Relationship Id="rId5" Type="http://schemas.openxmlformats.org/officeDocument/2006/relationships/audio" Target="../media/audio2.wav"/><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8" Type="http://schemas.openxmlformats.org/officeDocument/2006/relationships/slide" Target="slide1.xml"/><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diagramColors" Target="../diagrams/colors1.xml"/><Relationship Id="rId5" Type="http://schemas.openxmlformats.org/officeDocument/2006/relationships/diagramQuickStyle" Target="../diagrams/quickStyle1.xml"/><Relationship Id="rId10" Type="http://schemas.openxmlformats.org/officeDocument/2006/relationships/slide" Target="slide4.xml"/><Relationship Id="rId4" Type="http://schemas.openxmlformats.org/officeDocument/2006/relationships/diagramLayout" Target="../diagrams/layout1.xml"/><Relationship Id="rId9" Type="http://schemas.openxmlformats.org/officeDocument/2006/relationships/slide" Target="slide3.xml"/></Relationships>
</file>

<file path=ppt/slides/_rels/slide21.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15.jpeg"/></Relationships>
</file>

<file path=ppt/slides/_rels/slide22.xml.rels><?xml version="1.0" encoding="UTF-8" standalone="yes"?>
<Relationships xmlns="http://schemas.openxmlformats.org/package/2006/relationships"><Relationship Id="rId3" Type="http://schemas.openxmlformats.org/officeDocument/2006/relationships/slide" Target="slide1.xml"/><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3" Type="http://schemas.openxmlformats.org/officeDocument/2006/relationships/image" Target="../media/image17.wmf"/><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18.jpeg"/></Relationships>
</file>

<file path=ppt/slides/_rels/slide24.xml.rels><?xml version="1.0" encoding="UTF-8" standalone="yes"?>
<Relationships xmlns="http://schemas.openxmlformats.org/package/2006/relationships"><Relationship Id="rId3" Type="http://schemas.openxmlformats.org/officeDocument/2006/relationships/image" Target="../media/image19.gif"/><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20.jpeg"/></Relationships>
</file>

<file path=ppt/slides/_rels/slide25.xml.rels><?xml version="1.0" encoding="UTF-8" standalone="yes"?>
<Relationships xmlns="http://schemas.openxmlformats.org/package/2006/relationships"><Relationship Id="rId3" Type="http://schemas.openxmlformats.org/officeDocument/2006/relationships/image" Target="../media/image21.gif"/><Relationship Id="rId2" Type="http://schemas.openxmlformats.org/officeDocument/2006/relationships/notesSlide" Target="../notesSlides/notesSlide6.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22.jpeg"/></Relationships>
</file>

<file path=ppt/slides/_rels/slide26.xml.rels><?xml version="1.0" encoding="UTF-8" standalone="yes"?>
<Relationships xmlns="http://schemas.openxmlformats.org/package/2006/relationships"><Relationship Id="rId3" Type="http://schemas.openxmlformats.org/officeDocument/2006/relationships/image" Target="../media/image23.wmf"/><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24.jpeg"/><Relationship Id="rId4" Type="http://schemas.openxmlformats.org/officeDocument/2006/relationships/slide" Target="slide1.xml"/></Relationships>
</file>

<file path=ppt/slides/_rels/slide27.xml.rels><?xml version="1.0" encoding="UTF-8" standalone="yes"?>
<Relationships xmlns="http://schemas.openxmlformats.org/package/2006/relationships"><Relationship Id="rId3" Type="http://schemas.openxmlformats.org/officeDocument/2006/relationships/image" Target="../media/image25.wmf"/><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slide" Target="slide1.xml"/><Relationship Id="rId4" Type="http://schemas.openxmlformats.org/officeDocument/2006/relationships/image" Target="../media/image26.jpeg"/></Relationships>
</file>

<file path=ppt/slides/_rels/slide28.xml.rels><?xml version="1.0" encoding="UTF-8" standalone="yes"?>
<Relationships xmlns="http://schemas.openxmlformats.org/package/2006/relationships"><Relationship Id="rId8" Type="http://schemas.openxmlformats.org/officeDocument/2006/relationships/slide" Target="slide12.xml"/><Relationship Id="rId13" Type="http://schemas.openxmlformats.org/officeDocument/2006/relationships/slide" Target="slide19.xml"/><Relationship Id="rId3" Type="http://schemas.openxmlformats.org/officeDocument/2006/relationships/diagramData" Target="../diagrams/data2.xml"/><Relationship Id="rId7" Type="http://schemas.microsoft.com/office/2007/relationships/diagramDrawing" Target="../diagrams/drawing2.xml"/><Relationship Id="rId12" Type="http://schemas.openxmlformats.org/officeDocument/2006/relationships/slide" Target="slide21.xml"/><Relationship Id="rId2" Type="http://schemas.openxmlformats.org/officeDocument/2006/relationships/notesSlide" Target="../notesSlides/notesSlide9.xml"/><Relationship Id="rId1" Type="http://schemas.openxmlformats.org/officeDocument/2006/relationships/slideLayout" Target="../slideLayouts/slideLayout2.xml"/><Relationship Id="rId6" Type="http://schemas.openxmlformats.org/officeDocument/2006/relationships/diagramColors" Target="../diagrams/colors2.xml"/><Relationship Id="rId11" Type="http://schemas.openxmlformats.org/officeDocument/2006/relationships/slide" Target="slide15.xml"/><Relationship Id="rId5" Type="http://schemas.openxmlformats.org/officeDocument/2006/relationships/diagramQuickStyle" Target="../diagrams/quickStyle2.xml"/><Relationship Id="rId10" Type="http://schemas.openxmlformats.org/officeDocument/2006/relationships/slide" Target="slide13.xml"/><Relationship Id="rId4" Type="http://schemas.openxmlformats.org/officeDocument/2006/relationships/diagramLayout" Target="../diagrams/layout2.xml"/><Relationship Id="rId9" Type="http://schemas.openxmlformats.org/officeDocument/2006/relationships/slide" Target="slide14.xml"/></Relationships>
</file>

<file path=ppt/slides/_rels/slide29.xml.rels><?xml version="1.0" encoding="UTF-8" standalone="yes"?>
<Relationships xmlns="http://schemas.openxmlformats.org/package/2006/relationships"><Relationship Id="rId3" Type="http://schemas.openxmlformats.org/officeDocument/2006/relationships/image" Target="../media/image27.wmf"/><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28.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30.jpeg"/></Relationships>
</file>

<file path=ppt/slides/_rels/slide31.xml.rels><?xml version="1.0" encoding="UTF-8" standalone="yes"?>
<Relationships xmlns="http://schemas.openxmlformats.org/package/2006/relationships"><Relationship Id="rId3" Type="http://schemas.openxmlformats.org/officeDocument/2006/relationships/image" Target="../media/image31.wmf"/><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32.jpeg"/></Relationships>
</file>

<file path=ppt/slides/_rels/slide3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34.jpeg"/></Relationships>
</file>

<file path=ppt/slides/_rels/slide33.xml.rels><?xml version="1.0" encoding="UTF-8" standalone="yes"?>
<Relationships xmlns="http://schemas.openxmlformats.org/package/2006/relationships"><Relationship Id="rId3" Type="http://schemas.openxmlformats.org/officeDocument/2006/relationships/image" Target="../media/image35.gif"/><Relationship Id="rId2" Type="http://schemas.openxmlformats.org/officeDocument/2006/relationships/notesSlide" Target="../notesSlides/notesSlide14.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36.jpeg"/></Relationships>
</file>

<file path=ppt/slides/_rels/slide34.xml.rels><?xml version="1.0" encoding="UTF-8" standalone="yes"?>
<Relationships xmlns="http://schemas.openxmlformats.org/package/2006/relationships"><Relationship Id="rId3" Type="http://schemas.openxmlformats.org/officeDocument/2006/relationships/image" Target="../media/image37.wmf"/><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38.jpeg"/></Relationships>
</file>

<file path=ppt/slides/_rels/slide3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slide" Target="slide7.xml"/></Relationships>
</file>

<file path=ppt/slides/_rels/slide36.xml.rels><?xml version="1.0" encoding="UTF-8" standalone="yes"?>
<Relationships xmlns="http://schemas.openxmlformats.org/package/2006/relationships"><Relationship Id="rId3" Type="http://schemas.openxmlformats.org/officeDocument/2006/relationships/image" Target="../media/image40.wmf"/><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slide" Target="slide7.xml"/><Relationship Id="rId4" Type="http://schemas.openxmlformats.org/officeDocument/2006/relationships/image" Target="../media/image41.jpeg"/></Relationships>
</file>

<file path=ppt/slides/_rels/slide37.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wmf"/><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png"/><Relationship Id="rId4" Type="http://schemas.openxmlformats.org/officeDocument/2006/relationships/image" Target="../media/image44.png"/></Relationships>
</file>

<file path=ppt/slides/_rels/slide38.xml.rels><?xml version="1.0" encoding="UTF-8" standalone="yes"?>
<Relationships xmlns="http://schemas.openxmlformats.org/package/2006/relationships"><Relationship Id="rId2" Type="http://schemas.openxmlformats.org/officeDocument/2006/relationships/image" Target="../media/image47.wmf"/><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48.w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49.wm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50.gif"/><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43.xml.rels><?xml version="1.0" encoding="UTF-8" standalone="yes"?>
<Relationships xmlns="http://schemas.openxmlformats.org/package/2006/relationships"><Relationship Id="rId8" Type="http://schemas.openxmlformats.org/officeDocument/2006/relationships/image" Target="../media/image52.jpeg"/><Relationship Id="rId3" Type="http://schemas.openxmlformats.org/officeDocument/2006/relationships/diagramLayout" Target="../diagrams/layout4.xml"/><Relationship Id="rId7" Type="http://schemas.openxmlformats.org/officeDocument/2006/relationships/image" Target="../media/image51.jpeg"/><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 Id="rId9" Type="http://schemas.openxmlformats.org/officeDocument/2006/relationships/image" Target="../media/image53.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2" Type="http://schemas.openxmlformats.org/officeDocument/2006/relationships/image" Target="../media/image54.jpeg"/><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image" Target="../media/image55.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57.jpe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5.wmf"/><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59.gi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60.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image" Target="../media/image6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63.jpe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3" Type="http://schemas.openxmlformats.org/officeDocument/2006/relationships/image" Target="../media/image65.jpeg"/><Relationship Id="rId7" Type="http://schemas.openxmlformats.org/officeDocument/2006/relationships/image" Target="../media/image69.jpeg"/><Relationship Id="rId2" Type="http://schemas.openxmlformats.org/officeDocument/2006/relationships/image" Target="../media/image64.wmf"/><Relationship Id="rId1" Type="http://schemas.openxmlformats.org/officeDocument/2006/relationships/slideLayout" Target="../slideLayouts/slideLayout2.xml"/><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image" Target="../media/image66.png"/></Relationships>
</file>

<file path=ppt/slides/_rels/slide58.xml.rels><?xml version="1.0" encoding="UTF-8" standalone="yes"?>
<Relationships xmlns="http://schemas.openxmlformats.org/package/2006/relationships"><Relationship Id="rId8" Type="http://schemas.openxmlformats.org/officeDocument/2006/relationships/image" Target="../media/image71.jpeg"/><Relationship Id="rId3" Type="http://schemas.openxmlformats.org/officeDocument/2006/relationships/diagramLayout" Target="../diagrams/layout5.xml"/><Relationship Id="rId7" Type="http://schemas.openxmlformats.org/officeDocument/2006/relationships/image" Target="../media/image70.jpeg"/><Relationship Id="rId2" Type="http://schemas.openxmlformats.org/officeDocument/2006/relationships/diagramData" Target="../diagrams/data5.xml"/><Relationship Id="rId1" Type="http://schemas.openxmlformats.org/officeDocument/2006/relationships/slideLayout" Target="../slideLayouts/slideLayout2.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 Id="rId9" Type="http://schemas.openxmlformats.org/officeDocument/2006/relationships/image" Target="../media/image72.jpeg"/></Relationships>
</file>

<file path=ppt/slides/_rels/slide59.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image" Target="../media/image73.jpeg"/><Relationship Id="rId1" Type="http://schemas.openxmlformats.org/officeDocument/2006/relationships/slideLayout" Target="../slideLayouts/slideLayout2.xml"/><Relationship Id="rId5" Type="http://schemas.openxmlformats.org/officeDocument/2006/relationships/image" Target="../media/image76.jpeg"/><Relationship Id="rId4" Type="http://schemas.openxmlformats.org/officeDocument/2006/relationships/image" Target="../media/image75.jpe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7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showMasterPhAnim="0">
  <p:cSld>
    <p:bg>
      <p:bgPr>
        <a:gradFill flip="none" rotWithShape="1">
          <a:gsLst>
            <a:gs pos="0">
              <a:srgbClr val="FF3399"/>
            </a:gs>
            <a:gs pos="25000">
              <a:srgbClr val="FF6633"/>
            </a:gs>
            <a:gs pos="50000">
              <a:srgbClr val="FFFF00"/>
            </a:gs>
            <a:gs pos="75000">
              <a:srgbClr val="01A78F"/>
            </a:gs>
            <a:gs pos="100000">
              <a:srgbClr val="3366FF"/>
            </a:gs>
          </a:gsLst>
          <a:lin ang="8100000" scaled="1"/>
          <a:tileRect/>
        </a:gradFill>
        <a:effectLst/>
      </p:bgPr>
    </p:bg>
    <p:spTree>
      <p:nvGrpSpPr>
        <p:cNvPr id="1" name=""/>
        <p:cNvGrpSpPr/>
        <p:nvPr/>
      </p:nvGrpSpPr>
      <p:grpSpPr>
        <a:xfrm>
          <a:off x="0" y="0"/>
          <a:ext cx="0" cy="0"/>
          <a:chOff x="0" y="0"/>
          <a:chExt cx="0" cy="0"/>
        </a:xfrm>
      </p:grpSpPr>
      <p:sp>
        <p:nvSpPr>
          <p:cNvPr id="2051" name="Rectangle 3"/>
          <p:cNvSpPr>
            <a:spLocks noGrp="1" noChangeArrowheads="1"/>
          </p:cNvSpPr>
          <p:nvPr>
            <p:ph type="subTitle" idx="1"/>
          </p:nvPr>
        </p:nvSpPr>
        <p:spPr>
          <a:xfrm>
            <a:off x="1403350" y="2349500"/>
            <a:ext cx="7162800" cy="2159620"/>
          </a:xfrm>
        </p:spPr>
        <p:txBody>
          <a:bodyPr>
            <a:noAutofit/>
          </a:bodyPr>
          <a:lstStyle/>
          <a:p>
            <a:r>
              <a:rPr lang="ru-RU" b="1" dirty="0" err="1" smtClean="0">
                <a:solidFill>
                  <a:srgbClr val="660033"/>
                </a:solidFill>
              </a:rPr>
              <a:t>Мавзу</a:t>
            </a:r>
            <a:r>
              <a:rPr lang="en-US" b="1" dirty="0" smtClean="0">
                <a:solidFill>
                  <a:srgbClr val="660033"/>
                </a:solidFill>
              </a:rPr>
              <a:t>:</a:t>
            </a:r>
            <a:r>
              <a:rPr lang="ru-RU" b="1" dirty="0" smtClean="0">
                <a:solidFill>
                  <a:srgbClr val="660033"/>
                </a:solidFill>
              </a:rPr>
              <a:t> </a:t>
            </a:r>
            <a:r>
              <a:rPr lang="en-US" b="1" dirty="0" err="1">
                <a:solidFill>
                  <a:srgbClr val="660033"/>
                </a:solidFill>
              </a:rPr>
              <a:t>Zamonaviy</a:t>
            </a:r>
            <a:r>
              <a:rPr lang="en-US" b="1" dirty="0">
                <a:solidFill>
                  <a:srgbClr val="660033"/>
                </a:solidFill>
              </a:rPr>
              <a:t> </a:t>
            </a:r>
            <a:r>
              <a:rPr lang="en-US" b="1" dirty="0" err="1">
                <a:solidFill>
                  <a:srgbClr val="660033"/>
                </a:solidFill>
              </a:rPr>
              <a:t>axborot</a:t>
            </a:r>
            <a:r>
              <a:rPr lang="en-US" b="1" dirty="0">
                <a:solidFill>
                  <a:srgbClr val="660033"/>
                </a:solidFill>
              </a:rPr>
              <a:t> </a:t>
            </a:r>
            <a:r>
              <a:rPr lang="en-US" b="1" dirty="0" err="1">
                <a:solidFill>
                  <a:srgbClr val="660033"/>
                </a:solidFill>
              </a:rPr>
              <a:t>texnologiyalari</a:t>
            </a:r>
            <a:endParaRPr lang="ru-RU" b="1" dirty="0">
              <a:solidFill>
                <a:srgbClr val="660033"/>
              </a:solidFill>
            </a:endParaRPr>
          </a:p>
        </p:txBody>
      </p:sp>
      <p:sp>
        <p:nvSpPr>
          <p:cNvPr id="2060" name="Text Box 12"/>
          <p:cNvSpPr txBox="1">
            <a:spLocks noChangeArrowheads="1"/>
          </p:cNvSpPr>
          <p:nvPr/>
        </p:nvSpPr>
        <p:spPr bwMode="auto">
          <a:xfrm>
            <a:off x="4067175" y="5037138"/>
            <a:ext cx="3933825" cy="369887"/>
          </a:xfrm>
          <a:prstGeom prst="rect">
            <a:avLst/>
          </a:prstGeom>
          <a:noFill/>
          <a:ln w="9525">
            <a:noFill/>
            <a:miter lim="800000"/>
            <a:headEnd/>
            <a:tailEnd/>
          </a:ln>
          <a:effectLst/>
        </p:spPr>
        <p:txBody>
          <a:bodyPr>
            <a:spAutoFit/>
          </a:bodyPr>
          <a:lstStyle/>
          <a:p>
            <a:pPr>
              <a:spcBef>
                <a:spcPct val="50000"/>
              </a:spcBef>
            </a:pPr>
            <a:endParaRPr lang="ru-RU" sz="1800" b="1">
              <a:solidFill>
                <a:srgbClr val="FF0066"/>
              </a:solidFill>
            </a:endParaRPr>
          </a:p>
        </p:txBody>
      </p:sp>
    </p:spTree>
  </p:cSld>
  <p:clrMapOvr>
    <a:masterClrMapping/>
  </p:clrMapOvr>
  <p:transition advClick="0" advTm="0">
    <p:fade thruBlk="1"/>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iterate type="wd">
                                    <p:tmPct val="100000"/>
                                  </p:iterate>
                                  <p:childTnLst>
                                    <p:set>
                                      <p:cBhvr>
                                        <p:cTn id="6" dur="1" fill="hold">
                                          <p:stCondLst>
                                            <p:cond delay="0"/>
                                          </p:stCondLst>
                                        </p:cTn>
                                        <p:tgtEl>
                                          <p:spTgt spid="2051">
                                            <p:txEl>
                                              <p:pRg st="0" end="0"/>
                                            </p:txEl>
                                          </p:spTgt>
                                        </p:tgtEl>
                                        <p:attrNameLst>
                                          <p:attrName>style.visibility</p:attrName>
                                        </p:attrNameLst>
                                      </p:cBhvr>
                                      <p:to>
                                        <p:strVal val="visible"/>
                                      </p:to>
                                    </p:set>
                                    <p:anim calcmode="lin" valueType="num">
                                      <p:cBhvr>
                                        <p:cTn id="7" dur="750" fill="hold"/>
                                        <p:tgtEl>
                                          <p:spTgt spid="2051">
                                            <p:txEl>
                                              <p:pRg st="0" end="0"/>
                                            </p:txEl>
                                          </p:spTgt>
                                        </p:tgtEl>
                                        <p:attrNameLst>
                                          <p:attrName>ppt_w</p:attrName>
                                        </p:attrNameLst>
                                      </p:cBhvr>
                                      <p:tavLst>
                                        <p:tav tm="0">
                                          <p:val>
                                            <p:fltVal val="0"/>
                                          </p:val>
                                        </p:tav>
                                        <p:tav tm="100000">
                                          <p:val>
                                            <p:strVal val="#ppt_w"/>
                                          </p:val>
                                        </p:tav>
                                      </p:tavLst>
                                    </p:anim>
                                    <p:anim calcmode="lin" valueType="num">
                                      <p:cBhvr>
                                        <p:cTn id="8" dur="750" fill="hold"/>
                                        <p:tgtEl>
                                          <p:spTgt spid="2051">
                                            <p:txEl>
                                              <p:pRg st="0" end="0"/>
                                            </p:txEl>
                                          </p:spTgt>
                                        </p:tgtEl>
                                        <p:attrNameLst>
                                          <p:attrName>ppt_h</p:attrName>
                                        </p:attrNameLst>
                                      </p:cBhvr>
                                      <p:tavLst>
                                        <p:tav tm="0">
                                          <p:val>
                                            <p:fltVal val="0"/>
                                          </p:val>
                                        </p:tav>
                                        <p:tav tm="100000">
                                          <p:val>
                                            <p:strVal val="#ppt_h"/>
                                          </p:val>
                                        </p:tav>
                                      </p:tavLst>
                                    </p:anim>
                                    <p:anim calcmode="lin" valueType="num">
                                      <p:cBhvr>
                                        <p:cTn id="9" dur="750" fill="hold"/>
                                        <p:tgtEl>
                                          <p:spTgt spid="2051">
                                            <p:txEl>
                                              <p:pRg st="0" end="0"/>
                                            </p:txEl>
                                          </p:spTgt>
                                        </p:tgtEl>
                                        <p:attrNameLst>
                                          <p:attrName>ppt_x</p:attrName>
                                        </p:attrNameLst>
                                      </p:cBhvr>
                                      <p:tavLst>
                                        <p:tav tm="0" fmla="#ppt_x+(cos(-2*pi*(1-$))*-#ppt_x-sin(-2*pi*(1-$))*(1-#ppt_y))*(1-$)">
                                          <p:val>
                                            <p:fltVal val="0"/>
                                          </p:val>
                                        </p:tav>
                                        <p:tav tm="100000">
                                          <p:val>
                                            <p:fltVal val="1"/>
                                          </p:val>
                                        </p:tav>
                                      </p:tavLst>
                                    </p:anim>
                                    <p:anim calcmode="lin" valueType="num">
                                      <p:cBhvr>
                                        <p:cTn id="10" dur="750" fill="hold"/>
                                        <p:tgtEl>
                                          <p:spTgt spid="2051">
                                            <p:txEl>
                                              <p:pRg st="0" end="0"/>
                                            </p:txEl>
                                          </p:spTgt>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nodePh="1">
                                  <p:stCondLst>
                                    <p:cond delay="0"/>
                                  </p:stCondLst>
                                  <p:endCondLst>
                                    <p:cond evt="begin" delay="0">
                                      <p:tn val="13"/>
                                    </p:cond>
                                  </p:endCondLst>
                                  <p:childTnLst>
                                    <p:set>
                                      <p:cBhvr>
                                        <p:cTn id="14" dur="1" fill="hold">
                                          <p:stCondLst>
                                            <p:cond delay="0"/>
                                          </p:stCondLst>
                                        </p:cTn>
                                        <p:tgtEl>
                                          <p:spTgt spid="2060"/>
                                        </p:tgtEl>
                                        <p:attrNameLst>
                                          <p:attrName>style.visibility</p:attrName>
                                        </p:attrNameLst>
                                      </p:cBhvr>
                                      <p:to>
                                        <p:strVal val="visible"/>
                                      </p:to>
                                    </p:set>
                                    <p:anim calcmode="lin" valueType="num">
                                      <p:cBhvr>
                                        <p:cTn id="15" dur="1000" fill="hold"/>
                                        <p:tgtEl>
                                          <p:spTgt spid="2060"/>
                                        </p:tgtEl>
                                        <p:attrNameLst>
                                          <p:attrName>ppt_w</p:attrName>
                                        </p:attrNameLst>
                                      </p:cBhvr>
                                      <p:tavLst>
                                        <p:tav tm="0">
                                          <p:val>
                                            <p:fltVal val="0"/>
                                          </p:val>
                                        </p:tav>
                                        <p:tav tm="100000">
                                          <p:val>
                                            <p:strVal val="#ppt_w"/>
                                          </p:val>
                                        </p:tav>
                                      </p:tavLst>
                                    </p:anim>
                                    <p:anim calcmode="lin" valueType="num">
                                      <p:cBhvr>
                                        <p:cTn id="16" dur="1000" fill="hold"/>
                                        <p:tgtEl>
                                          <p:spTgt spid="2060"/>
                                        </p:tgtEl>
                                        <p:attrNameLst>
                                          <p:attrName>ppt_h</p:attrName>
                                        </p:attrNameLst>
                                      </p:cBhvr>
                                      <p:tavLst>
                                        <p:tav tm="0">
                                          <p:val>
                                            <p:fltVal val="0"/>
                                          </p:val>
                                        </p:tav>
                                        <p:tav tm="100000">
                                          <p:val>
                                            <p:strVal val="#ppt_h"/>
                                          </p:val>
                                        </p:tav>
                                      </p:tavLst>
                                    </p:anim>
                                    <p:anim calcmode="lin" valueType="num">
                                      <p:cBhvr>
                                        <p:cTn id="17" dur="1000" fill="hold"/>
                                        <p:tgtEl>
                                          <p:spTgt spid="2060"/>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2060"/>
                                        </p:tgtEl>
                                        <p:attrNameLst>
                                          <p:attrName>ppt_y</p:attrName>
                                        </p:attrNameLst>
                                      </p:cBhvr>
                                      <p:tavLst>
                                        <p:tav tm="0" fmla="#ppt_y+(sin(-2*pi*(1-$))*-#ppt_x+cos(-2*pi*(1-$))*(1-#ppt_y))*(1-$)">
                                          <p:val>
                                            <p:fltVal val="0"/>
                                          </p:val>
                                        </p:tav>
                                        <p:tav tm="100000">
                                          <p:val>
                                            <p:fltVal val="1"/>
                                          </p:val>
                                        </p:tav>
                                      </p:tavLst>
                                    </p:anim>
                                  </p:childTnLst>
                                  <p:subTnLst>
                                    <p:audio>
                                      <p:cMediaNode>
                                        <p:cTn display="0" masterRel="sameClick">
                                          <p:stCondLst>
                                            <p:cond evt="begin" delay="0">
                                              <p:tn val="13"/>
                                            </p:cond>
                                          </p:stCondLst>
                                          <p:endCondLst>
                                            <p:cond evt="onStopAudio" delay="0">
                                              <p:tgtEl>
                                                <p:sldTgt/>
                                              </p:tgtEl>
                                            </p:cond>
                                          </p:endCondLst>
                                        </p:cTn>
                                        <p:tgtEl>
                                          <p:sndTgt r:embed="rId2" name="whoosh.wav"/>
                                        </p:tgtEl>
                                      </p:cMediaNode>
                                    </p:audio>
                                  </p:sub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1" grpId="0" build="p" autoUpdateAnimBg="0"/>
      <p:bldP spid="2060" grpId="0" autoUpdateAnimBg="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algn="ctr" eaLnBrk="1" hangingPunct="1"/>
            <a:r>
              <a:rPr lang="ru-RU" sz="4800" b="1" dirty="0" smtClean="0">
                <a:solidFill>
                  <a:srgbClr val="0000CC"/>
                </a:solidFill>
              </a:rPr>
              <a:t> </a:t>
            </a:r>
            <a:r>
              <a:rPr lang="ru-RU" sz="4800" b="1" dirty="0" err="1" smtClean="0">
                <a:solidFill>
                  <a:srgbClr val="0000CC"/>
                </a:solidFill>
              </a:rPr>
              <a:t>Видеохотира</a:t>
            </a:r>
            <a:endParaRPr lang="ru-RU" sz="4800" b="1" dirty="0" smtClean="0">
              <a:solidFill>
                <a:srgbClr val="0000CC"/>
              </a:solidFill>
            </a:endParaRPr>
          </a:p>
        </p:txBody>
      </p:sp>
      <p:sp>
        <p:nvSpPr>
          <p:cNvPr id="11267" name="Text Box 3"/>
          <p:cNvSpPr txBox="1">
            <a:spLocks noChangeArrowheads="1"/>
          </p:cNvSpPr>
          <p:nvPr/>
        </p:nvSpPr>
        <p:spPr bwMode="auto">
          <a:xfrm>
            <a:off x="611188" y="1828800"/>
            <a:ext cx="8064500" cy="3231654"/>
          </a:xfrm>
          <a:prstGeom prst="rect">
            <a:avLst/>
          </a:prstGeom>
          <a:noFill/>
          <a:ln w="9525">
            <a:noFill/>
            <a:miter lim="800000"/>
            <a:headEnd/>
            <a:tailEnd/>
          </a:ln>
          <a:effectLst/>
        </p:spPr>
        <p:txBody>
          <a:bodyPr>
            <a:spAutoFit/>
          </a:bodyPr>
          <a:lstStyle/>
          <a:p>
            <a:pPr algn="just">
              <a:spcBef>
                <a:spcPct val="50000"/>
              </a:spcBef>
            </a:pPr>
            <a:r>
              <a:rPr lang="ru-RU" sz="2400" b="1" dirty="0">
                <a:solidFill>
                  <a:srgbClr val="00B0F0"/>
                </a:solidFill>
              </a:rPr>
              <a:t>    </a:t>
            </a:r>
            <a:r>
              <a:rPr lang="ru-RU" sz="3400" b="1" dirty="0" err="1">
                <a:solidFill>
                  <a:srgbClr val="00B0F0"/>
                </a:solidFill>
              </a:rPr>
              <a:t>Видеохотира</a:t>
            </a:r>
            <a:r>
              <a:rPr lang="ru-RU" sz="3400" b="1" dirty="0">
                <a:solidFill>
                  <a:srgbClr val="00B0F0"/>
                </a:solidFill>
              </a:rPr>
              <a:t> монитор </a:t>
            </a:r>
            <a:r>
              <a:rPr lang="ru-RU" sz="3400" b="1" dirty="0" err="1">
                <a:solidFill>
                  <a:srgbClr val="00B0F0"/>
                </a:solidFill>
              </a:rPr>
              <a:t>экранида</a:t>
            </a:r>
            <a:r>
              <a:rPr lang="ru-RU" sz="3400" b="1" dirty="0">
                <a:solidFill>
                  <a:srgbClr val="00B0F0"/>
                </a:solidFill>
              </a:rPr>
              <a:t> видео </a:t>
            </a:r>
            <a:r>
              <a:rPr lang="ru-RU" sz="3400" b="1" dirty="0" err="1">
                <a:solidFill>
                  <a:srgbClr val="00B0F0"/>
                </a:solidFill>
              </a:rPr>
              <a:t>маълумотларини</a:t>
            </a:r>
            <a:r>
              <a:rPr lang="ru-RU" sz="3400" b="1" dirty="0">
                <a:solidFill>
                  <a:srgbClr val="00B0F0"/>
                </a:solidFill>
              </a:rPr>
              <a:t> </a:t>
            </a:r>
            <a:r>
              <a:rPr lang="ru-RU" sz="3400" b="1" dirty="0" err="1">
                <a:solidFill>
                  <a:srgbClr val="00B0F0"/>
                </a:solidFill>
              </a:rPr>
              <a:t>саклаб</a:t>
            </a:r>
            <a:r>
              <a:rPr lang="ru-RU" sz="3400" b="1" dirty="0">
                <a:solidFill>
                  <a:srgbClr val="00B0F0"/>
                </a:solidFill>
              </a:rPr>
              <a:t> </a:t>
            </a:r>
            <a:r>
              <a:rPr lang="ru-RU" sz="3400" b="1" dirty="0" err="1">
                <a:solidFill>
                  <a:srgbClr val="00B0F0"/>
                </a:solidFill>
              </a:rPr>
              <a:t>туриш</a:t>
            </a:r>
            <a:r>
              <a:rPr lang="ru-RU" sz="3400" b="1" dirty="0">
                <a:solidFill>
                  <a:srgbClr val="00B0F0"/>
                </a:solidFill>
              </a:rPr>
              <a:t> </a:t>
            </a:r>
            <a:r>
              <a:rPr lang="ru-RU" sz="3400" b="1" dirty="0" err="1">
                <a:solidFill>
                  <a:srgbClr val="00B0F0"/>
                </a:solidFill>
              </a:rPr>
              <a:t>учун</a:t>
            </a:r>
            <a:r>
              <a:rPr lang="ru-RU" sz="3400" b="1" dirty="0">
                <a:solidFill>
                  <a:srgbClr val="00B0F0"/>
                </a:solidFill>
              </a:rPr>
              <a:t> </a:t>
            </a:r>
            <a:r>
              <a:rPr lang="ru-RU" sz="3400" b="1" dirty="0" err="1">
                <a:solidFill>
                  <a:srgbClr val="00B0F0"/>
                </a:solidFill>
              </a:rPr>
              <a:t>ишлатилади</a:t>
            </a:r>
            <a:r>
              <a:rPr lang="ru-RU" sz="3400" b="1" dirty="0">
                <a:solidFill>
                  <a:srgbClr val="00B0F0"/>
                </a:solidFill>
              </a:rPr>
              <a:t>. </a:t>
            </a:r>
            <a:r>
              <a:rPr lang="ru-RU" sz="3400" b="1" dirty="0" err="1">
                <a:solidFill>
                  <a:srgbClr val="00B0F0"/>
                </a:solidFill>
              </a:rPr>
              <a:t>Шунинг</a:t>
            </a:r>
            <a:r>
              <a:rPr lang="ru-RU" sz="3400" b="1" dirty="0">
                <a:solidFill>
                  <a:srgbClr val="00B0F0"/>
                </a:solidFill>
              </a:rPr>
              <a:t> </a:t>
            </a:r>
            <a:r>
              <a:rPr lang="ru-RU" sz="3400" b="1" dirty="0" err="1">
                <a:solidFill>
                  <a:srgbClr val="00B0F0"/>
                </a:solidFill>
              </a:rPr>
              <a:t>учун</a:t>
            </a:r>
            <a:r>
              <a:rPr lang="ru-RU" sz="3400" b="1" dirty="0">
                <a:solidFill>
                  <a:srgbClr val="00B0F0"/>
                </a:solidFill>
              </a:rPr>
              <a:t> </a:t>
            </a:r>
            <a:r>
              <a:rPr lang="ru-RU" sz="3400" b="1" dirty="0" err="1">
                <a:solidFill>
                  <a:srgbClr val="00B0F0"/>
                </a:solidFill>
              </a:rPr>
              <a:t>видеохотира</a:t>
            </a:r>
            <a:r>
              <a:rPr lang="ru-RU" sz="3400" b="1" dirty="0">
                <a:solidFill>
                  <a:srgbClr val="00B0F0"/>
                </a:solidFill>
              </a:rPr>
              <a:t> </a:t>
            </a:r>
            <a:r>
              <a:rPr lang="ru-RU" sz="3400" b="1" dirty="0" err="1">
                <a:solidFill>
                  <a:srgbClr val="00B0F0"/>
                </a:solidFill>
              </a:rPr>
              <a:t>хажми</a:t>
            </a:r>
            <a:r>
              <a:rPr lang="ru-RU" sz="3400" b="1" dirty="0">
                <a:solidFill>
                  <a:srgbClr val="00B0F0"/>
                </a:solidFill>
              </a:rPr>
              <a:t> </a:t>
            </a:r>
            <a:r>
              <a:rPr lang="ru-RU" sz="3400" b="1" dirty="0" err="1">
                <a:solidFill>
                  <a:srgbClr val="00B0F0"/>
                </a:solidFill>
              </a:rPr>
              <a:t>канча</a:t>
            </a:r>
            <a:r>
              <a:rPr lang="ru-RU" sz="3400" b="1" dirty="0">
                <a:solidFill>
                  <a:srgbClr val="00B0F0"/>
                </a:solidFill>
              </a:rPr>
              <a:t> </a:t>
            </a:r>
            <a:r>
              <a:rPr lang="ru-RU" sz="3400" b="1" dirty="0" err="1">
                <a:solidFill>
                  <a:srgbClr val="00B0F0"/>
                </a:solidFill>
              </a:rPr>
              <a:t>катта</a:t>
            </a:r>
            <a:r>
              <a:rPr lang="ru-RU" sz="3400" b="1" dirty="0">
                <a:solidFill>
                  <a:srgbClr val="00B0F0"/>
                </a:solidFill>
              </a:rPr>
              <a:t> </a:t>
            </a:r>
            <a:r>
              <a:rPr lang="ru-RU" sz="3400" b="1" dirty="0" err="1">
                <a:solidFill>
                  <a:srgbClr val="00B0F0"/>
                </a:solidFill>
              </a:rPr>
              <a:t>булса</a:t>
            </a:r>
            <a:r>
              <a:rPr lang="ru-RU" sz="3400" b="1" dirty="0">
                <a:solidFill>
                  <a:srgbClr val="00B0F0"/>
                </a:solidFill>
              </a:rPr>
              <a:t>, </a:t>
            </a:r>
            <a:r>
              <a:rPr lang="ru-RU" sz="3400" b="1" dirty="0" err="1">
                <a:solidFill>
                  <a:srgbClr val="00B0F0"/>
                </a:solidFill>
              </a:rPr>
              <a:t>шунча</a:t>
            </a:r>
            <a:r>
              <a:rPr lang="ru-RU" sz="3400" b="1" dirty="0">
                <a:solidFill>
                  <a:srgbClr val="00B0F0"/>
                </a:solidFill>
              </a:rPr>
              <a:t> </a:t>
            </a:r>
            <a:r>
              <a:rPr lang="ru-RU" sz="3400" b="1" dirty="0" err="1">
                <a:solidFill>
                  <a:srgbClr val="00B0F0"/>
                </a:solidFill>
              </a:rPr>
              <a:t>яхши</a:t>
            </a:r>
            <a:r>
              <a:rPr lang="ru-RU" sz="3400" b="1" dirty="0">
                <a:solidFill>
                  <a:srgbClr val="00B0F0"/>
                </a:solidFill>
              </a:rPr>
              <a:t>. </a:t>
            </a:r>
            <a:r>
              <a:rPr lang="ru-RU" sz="3400" b="1" dirty="0" err="1">
                <a:solidFill>
                  <a:srgbClr val="00B0F0"/>
                </a:solidFill>
              </a:rPr>
              <a:t>Видеохотиранинг</a:t>
            </a:r>
            <a:r>
              <a:rPr lang="ru-RU" sz="3400" b="1" dirty="0">
                <a:solidFill>
                  <a:srgbClr val="00B0F0"/>
                </a:solidFill>
              </a:rPr>
              <a:t> 1Мбайт дан </a:t>
            </a:r>
            <a:r>
              <a:rPr lang="ru-RU" sz="3400" b="1" dirty="0" err="1">
                <a:solidFill>
                  <a:srgbClr val="00B0F0"/>
                </a:solidFill>
              </a:rPr>
              <a:t>кам</a:t>
            </a:r>
            <a:r>
              <a:rPr lang="ru-RU" sz="3400" b="1" dirty="0">
                <a:solidFill>
                  <a:srgbClr val="00B0F0"/>
                </a:solidFill>
              </a:rPr>
              <a:t> </a:t>
            </a:r>
            <a:r>
              <a:rPr lang="ru-RU" sz="3400" b="1" dirty="0" err="1">
                <a:solidFill>
                  <a:srgbClr val="00B0F0"/>
                </a:solidFill>
              </a:rPr>
              <a:t>булмаганда</a:t>
            </a:r>
            <a:r>
              <a:rPr lang="ru-RU" sz="3400" b="1" dirty="0">
                <a:solidFill>
                  <a:srgbClr val="00B0F0"/>
                </a:solidFill>
              </a:rPr>
              <a:t> </a:t>
            </a:r>
            <a:r>
              <a:rPr lang="ru-RU" sz="3400" b="1" dirty="0" err="1">
                <a:solidFill>
                  <a:srgbClr val="00B0F0"/>
                </a:solidFill>
              </a:rPr>
              <a:t>максадга</a:t>
            </a:r>
            <a:r>
              <a:rPr lang="ru-RU" sz="3400" b="1" dirty="0">
                <a:solidFill>
                  <a:srgbClr val="00B0F0"/>
                </a:solidFill>
              </a:rPr>
              <a:t> </a:t>
            </a:r>
            <a:r>
              <a:rPr lang="ru-RU" sz="3400" b="1" dirty="0" err="1">
                <a:solidFill>
                  <a:srgbClr val="00B0F0"/>
                </a:solidFill>
              </a:rPr>
              <a:t>мувофик</a:t>
            </a:r>
            <a:r>
              <a:rPr lang="ru-RU" sz="3400" b="1" dirty="0">
                <a:solidFill>
                  <a:srgbClr val="00B0F0"/>
                </a:solidFill>
              </a:rPr>
              <a:t> </a:t>
            </a:r>
            <a:r>
              <a:rPr lang="ru-RU" sz="3400" b="1" dirty="0" err="1">
                <a:solidFill>
                  <a:srgbClr val="00B0F0"/>
                </a:solidFill>
              </a:rPr>
              <a:t>булади</a:t>
            </a:r>
            <a:r>
              <a:rPr lang="ru-RU" sz="3400" b="1" dirty="0">
                <a:solidFill>
                  <a:srgbClr val="00B0F0"/>
                </a:solidFill>
              </a:rPr>
              <a:t>.</a:t>
            </a:r>
          </a:p>
        </p:txBody>
      </p:sp>
    </p:spTree>
  </p:cSld>
  <p:clrMapOvr>
    <a:masterClrMapping/>
  </p:clrMapOvr>
  <p:transition advTm="2000">
    <p:cut thruBlk="1"/>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8000" b="-28000"/>
          </a:stretch>
        </a:blipFill>
        <a:effectLst/>
      </p:bgPr>
    </p:bg>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a:xfrm>
            <a:off x="900113" y="620713"/>
            <a:ext cx="7772400" cy="1143000"/>
          </a:xfrm>
        </p:spPr>
        <p:txBody>
          <a:bodyPr/>
          <a:lstStyle/>
          <a:p>
            <a:pPr algn="ctr" eaLnBrk="1" hangingPunct="1"/>
            <a:r>
              <a:rPr lang="ru-RU" sz="4800" b="1" smtClean="0">
                <a:solidFill>
                  <a:srgbClr val="0000CC"/>
                </a:solidFill>
              </a:rPr>
              <a:t>Шина</a:t>
            </a:r>
          </a:p>
        </p:txBody>
      </p:sp>
      <p:sp>
        <p:nvSpPr>
          <p:cNvPr id="12291" name="Text Box 3"/>
          <p:cNvSpPr txBox="1">
            <a:spLocks noChangeArrowheads="1"/>
          </p:cNvSpPr>
          <p:nvPr/>
        </p:nvSpPr>
        <p:spPr bwMode="auto">
          <a:xfrm>
            <a:off x="1066800" y="1752600"/>
            <a:ext cx="7391400" cy="4362450"/>
          </a:xfrm>
          <a:prstGeom prst="rect">
            <a:avLst/>
          </a:prstGeom>
          <a:noFill/>
          <a:ln w="9525">
            <a:noFill/>
            <a:miter lim="800000"/>
            <a:headEnd/>
            <a:tailEnd/>
          </a:ln>
          <a:effectLst/>
        </p:spPr>
        <p:txBody>
          <a:bodyPr>
            <a:spAutoFit/>
          </a:bodyPr>
          <a:lstStyle/>
          <a:p>
            <a:pPr algn="just">
              <a:spcBef>
                <a:spcPct val="50000"/>
              </a:spcBef>
            </a:pPr>
            <a:r>
              <a:rPr lang="ru-RU" sz="2400" b="1"/>
              <a:t>     </a:t>
            </a:r>
            <a:r>
              <a:rPr lang="ru-RU" sz="2800" b="1"/>
              <a:t>Компьютерда хар бир курилманинг ишини бошкарувчи электрон схемалар мавжуд булиб улар адаптерлар  (мословчилар) дейилади. Барча адаптерлар микропроцессор ва хотира оркали берилганларни айирбошловчи магистрал йул деб аталувчи шиналар оркали богланган булади. Кискасини айтсак, шиналар турли курилмаларни богловчи махсус системадир.</a:t>
            </a:r>
          </a:p>
        </p:txBody>
      </p:sp>
    </p:spTree>
  </p:cSld>
  <p:clrMapOvr>
    <a:masterClrMapping/>
  </p:clrMapOvr>
  <p:transition advTm="2000">
    <p:blinds/>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algn="ctr" eaLnBrk="1" hangingPunct="1"/>
            <a:r>
              <a:rPr lang="ru-RU" sz="4800" b="1" smtClean="0">
                <a:solidFill>
                  <a:srgbClr val="0000CC"/>
                </a:solidFill>
              </a:rPr>
              <a:t> Система платаси</a:t>
            </a:r>
          </a:p>
        </p:txBody>
      </p:sp>
      <p:sp>
        <p:nvSpPr>
          <p:cNvPr id="13315" name="Text Box 3"/>
          <p:cNvSpPr txBox="1">
            <a:spLocks noChangeArrowheads="1"/>
          </p:cNvSpPr>
          <p:nvPr/>
        </p:nvSpPr>
        <p:spPr bwMode="auto">
          <a:xfrm>
            <a:off x="900113" y="1989138"/>
            <a:ext cx="7315200" cy="3749675"/>
          </a:xfrm>
          <a:prstGeom prst="rect">
            <a:avLst/>
          </a:prstGeom>
          <a:noFill/>
          <a:ln w="9525">
            <a:noFill/>
            <a:miter lim="800000"/>
            <a:headEnd/>
            <a:tailEnd/>
          </a:ln>
          <a:effectLst/>
        </p:spPr>
        <p:txBody>
          <a:bodyPr>
            <a:spAutoFit/>
          </a:bodyPr>
          <a:lstStyle/>
          <a:p>
            <a:pPr algn="just">
              <a:spcBef>
                <a:spcPct val="50000"/>
              </a:spcBef>
            </a:pPr>
            <a:r>
              <a:rPr lang="ru-RU" sz="2400" b="1"/>
              <a:t>      </a:t>
            </a:r>
            <a:r>
              <a:rPr lang="ru-RU" sz="3000" b="1">
                <a:solidFill>
                  <a:srgbClr val="010000"/>
                </a:solidFill>
              </a:rPr>
              <a:t>Компьютернинг асосий платаси хисобланиб, унга </a:t>
            </a:r>
            <a:r>
              <a:rPr lang="en-US" sz="3000" b="1">
                <a:solidFill>
                  <a:srgbClr val="010000"/>
                </a:solidFill>
              </a:rPr>
              <a:t>BIOS</a:t>
            </a:r>
            <a:r>
              <a:rPr lang="ru-RU" sz="3000" b="1">
                <a:solidFill>
                  <a:srgbClr val="010000"/>
                </a:solidFill>
              </a:rPr>
              <a:t>, микропроцессор, тезкор хотира, кеш хотира, шиналар жойлаштирилган булади. Бундан ташкари, унда баъзи бир курилмалар, ишни бошкарувчи электрон схемалар, клавиатура, диск курулмалари адаптери хам жойлашган булади.</a:t>
            </a:r>
          </a:p>
        </p:txBody>
      </p:sp>
    </p:spTree>
  </p:cSld>
  <p:clrMapOvr>
    <a:masterClrMapping/>
  </p:clrMapOvr>
  <p:transition advTm="2000">
    <p:cover dir="d"/>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7000" b="-37000"/>
          </a:stretch>
        </a:blip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a:xfrm>
            <a:off x="611188" y="1484313"/>
            <a:ext cx="7772400" cy="701675"/>
          </a:xfrm>
        </p:spPr>
        <p:txBody>
          <a:bodyPr/>
          <a:lstStyle/>
          <a:p>
            <a:pPr algn="ctr" eaLnBrk="1" hangingPunct="1"/>
            <a:r>
              <a:rPr lang="ru-RU" sz="4000" b="1" smtClean="0">
                <a:solidFill>
                  <a:srgbClr val="0000CC"/>
                </a:solidFill>
              </a:rPr>
              <a:t>Монитор</a:t>
            </a:r>
          </a:p>
        </p:txBody>
      </p:sp>
      <p:sp>
        <p:nvSpPr>
          <p:cNvPr id="14339" name="Text Box 3"/>
          <p:cNvSpPr txBox="1">
            <a:spLocks noChangeArrowheads="1"/>
          </p:cNvSpPr>
          <p:nvPr/>
        </p:nvSpPr>
        <p:spPr bwMode="auto">
          <a:xfrm>
            <a:off x="755650" y="2349500"/>
            <a:ext cx="7848600" cy="3990975"/>
          </a:xfrm>
          <a:prstGeom prst="rect">
            <a:avLst/>
          </a:prstGeom>
          <a:noFill/>
          <a:ln w="9525">
            <a:noFill/>
            <a:miter lim="800000"/>
            <a:headEnd/>
            <a:tailEnd/>
          </a:ln>
          <a:effectLst/>
        </p:spPr>
        <p:txBody>
          <a:bodyPr>
            <a:spAutoFit/>
          </a:bodyPr>
          <a:lstStyle/>
          <a:p>
            <a:pPr algn="just">
              <a:spcBef>
                <a:spcPct val="50000"/>
              </a:spcBef>
            </a:pPr>
            <a:r>
              <a:rPr lang="ru-RU" sz="2400" b="1"/>
              <a:t>     </a:t>
            </a:r>
            <a:r>
              <a:rPr lang="ru-RU" sz="3200" b="1"/>
              <a:t>Монитор (дисплей) компьютерда матн ва график маълумотларини тасвирлаш (куриш) учун хизмат килади. Гарчанд ташки куринишидан у телевизорга ухшаб кетса-да, улар бажарадиган ишлари билан кескин фарк килади. Хозирги кунда 15 ва 17 дюймли ва </a:t>
            </a:r>
            <a:r>
              <a:rPr lang="en-US" sz="3200" b="1"/>
              <a:t>LCD </a:t>
            </a:r>
            <a:r>
              <a:rPr lang="ru-RU" sz="3200" b="1"/>
              <a:t>мониторлар куплаб ишлатилмокда.</a:t>
            </a:r>
          </a:p>
        </p:txBody>
      </p:sp>
      <p:sp>
        <p:nvSpPr>
          <p:cNvPr id="14340" name="Rectangle 4"/>
          <p:cNvSpPr>
            <a:spLocks noGrp="1" noChangeArrowheads="1"/>
          </p:cNvSpPr>
          <p:nvPr>
            <p:ph type="body" idx="4294967295"/>
          </p:nvPr>
        </p:nvSpPr>
        <p:spPr>
          <a:xfrm>
            <a:off x="838200" y="1828800"/>
            <a:ext cx="7772400" cy="4114800"/>
          </a:xfrm>
        </p:spPr>
        <p:txBody>
          <a:bodyPr/>
          <a:lstStyle/>
          <a:p>
            <a:pPr lvl="1" eaLnBrk="1" hangingPunct="1"/>
            <a:r>
              <a:rPr lang="ru-RU" b="1" dirty="0" smtClean="0">
                <a:solidFill>
                  <a:srgbClr val="00B0F0"/>
                </a:solidFill>
              </a:rPr>
              <a:t> </a:t>
            </a:r>
          </a:p>
          <a:p>
            <a:pPr lvl="1" eaLnBrk="1" hangingPunct="1"/>
            <a:endParaRPr lang="ru-RU" b="1" dirty="0" smtClean="0">
              <a:solidFill>
                <a:srgbClr val="00B0F0"/>
              </a:solidFill>
            </a:endParaRPr>
          </a:p>
        </p:txBody>
      </p:sp>
      <p:sp>
        <p:nvSpPr>
          <p:cNvPr id="14341" name="Text Box 5"/>
          <p:cNvSpPr txBox="1">
            <a:spLocks noChangeArrowheads="1"/>
          </p:cNvSpPr>
          <p:nvPr/>
        </p:nvSpPr>
        <p:spPr bwMode="auto">
          <a:xfrm>
            <a:off x="539750" y="836613"/>
            <a:ext cx="8208963" cy="641350"/>
          </a:xfrm>
          <a:prstGeom prst="rect">
            <a:avLst/>
          </a:prstGeom>
          <a:noFill/>
          <a:ln w="9525">
            <a:noFill/>
            <a:miter lim="800000"/>
            <a:headEnd/>
            <a:tailEnd/>
          </a:ln>
          <a:effectLst/>
        </p:spPr>
        <p:txBody>
          <a:bodyPr>
            <a:spAutoFit/>
          </a:bodyPr>
          <a:lstStyle/>
          <a:p>
            <a:pPr>
              <a:spcBef>
                <a:spcPct val="50000"/>
              </a:spcBef>
            </a:pPr>
            <a:r>
              <a:rPr lang="ru-RU" sz="2400" b="1" dirty="0"/>
              <a:t>   </a:t>
            </a:r>
            <a:r>
              <a:rPr lang="ru-RU" b="1" dirty="0">
                <a:solidFill>
                  <a:srgbClr val="FF0066"/>
                </a:solidFill>
              </a:rPr>
              <a:t>2. Монитор, клавиатура </a:t>
            </a:r>
            <a:r>
              <a:rPr lang="ru-RU" b="1" dirty="0" err="1">
                <a:solidFill>
                  <a:srgbClr val="FF0066"/>
                </a:solidFill>
              </a:rPr>
              <a:t>ва</a:t>
            </a:r>
            <a:r>
              <a:rPr lang="ru-RU" b="1" dirty="0">
                <a:solidFill>
                  <a:srgbClr val="FF0066"/>
                </a:solidFill>
              </a:rPr>
              <a:t> </a:t>
            </a:r>
            <a:r>
              <a:rPr lang="ru-RU" b="1" dirty="0" err="1">
                <a:solidFill>
                  <a:srgbClr val="FF0066"/>
                </a:solidFill>
              </a:rPr>
              <a:t>сичконча</a:t>
            </a:r>
            <a:r>
              <a:rPr lang="ru-RU" b="1" dirty="0">
                <a:solidFill>
                  <a:srgbClr val="FF0066"/>
                </a:solidFill>
              </a:rPr>
              <a:t>.</a:t>
            </a:r>
          </a:p>
        </p:txBody>
      </p:sp>
    </p:spTree>
  </p:cSld>
  <p:clrMapOvr>
    <a:masterClrMapping/>
  </p:clrMapOvr>
  <p:transition advTm="2000">
    <p:wipe dir="d"/>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755650" y="765175"/>
            <a:ext cx="7772400" cy="823913"/>
          </a:xfrm>
        </p:spPr>
        <p:txBody>
          <a:bodyPr/>
          <a:lstStyle/>
          <a:p>
            <a:pPr algn="ctr" eaLnBrk="1" hangingPunct="1"/>
            <a:r>
              <a:rPr lang="ru-RU" b="1" smtClean="0">
                <a:solidFill>
                  <a:srgbClr val="0000CC"/>
                </a:solidFill>
              </a:rPr>
              <a:t>Клавиатура</a:t>
            </a:r>
            <a:r>
              <a:rPr lang="ru-RU" smtClean="0">
                <a:solidFill>
                  <a:srgbClr val="0000CC"/>
                </a:solidFill>
              </a:rPr>
              <a:t> </a:t>
            </a:r>
            <a:r>
              <a:rPr lang="ru-RU" b="1" smtClean="0">
                <a:solidFill>
                  <a:srgbClr val="0000CC"/>
                </a:solidFill>
              </a:rPr>
              <a:t>ва сичконча</a:t>
            </a:r>
          </a:p>
        </p:txBody>
      </p:sp>
      <p:sp>
        <p:nvSpPr>
          <p:cNvPr id="15363" name="Text Box 3"/>
          <p:cNvSpPr txBox="1">
            <a:spLocks noChangeArrowheads="1"/>
          </p:cNvSpPr>
          <p:nvPr/>
        </p:nvSpPr>
        <p:spPr bwMode="auto">
          <a:xfrm>
            <a:off x="395288" y="1676400"/>
            <a:ext cx="8062912" cy="4362450"/>
          </a:xfrm>
          <a:prstGeom prst="rect">
            <a:avLst/>
          </a:prstGeom>
          <a:noFill/>
          <a:ln w="9525">
            <a:noFill/>
            <a:miter lim="800000"/>
            <a:headEnd/>
            <a:tailEnd/>
          </a:ln>
          <a:effectLst/>
        </p:spPr>
        <p:txBody>
          <a:bodyPr>
            <a:spAutoFit/>
          </a:bodyPr>
          <a:lstStyle/>
          <a:p>
            <a:pPr algn="just">
              <a:spcBef>
                <a:spcPct val="50000"/>
              </a:spcBef>
            </a:pPr>
            <a:r>
              <a:rPr lang="ru-RU" sz="2400" b="1"/>
              <a:t>      </a:t>
            </a:r>
            <a:r>
              <a:rPr lang="ru-RU" sz="2800" b="1">
                <a:solidFill>
                  <a:srgbClr val="FF0000"/>
                </a:solidFill>
              </a:rPr>
              <a:t>Клавиатура ва сичконча</a:t>
            </a:r>
            <a:r>
              <a:rPr lang="ru-RU" sz="2800" b="1"/>
              <a:t> маълум маънода бир-бирининг урнини босадиган, маълумотларни ва буйрукларни киритадиган курилмалар. Уларсиз компьютерда ишлаб булмайди. Улар ёрдамида сиз операцион системага ва унинг бошкаруви остида ишлайдиган программаларга буйруклар бериб турасиз. Шунингдек, бу курилмалар ёрдамида программаларга керак булган маълумотларни киритиб турасиз.</a:t>
            </a:r>
          </a:p>
        </p:txBody>
      </p:sp>
    </p:spTree>
  </p:cSld>
  <p:clrMapOvr>
    <a:masterClrMapping/>
  </p:clrMapOvr>
  <p:transition advTm="2000">
    <p:cover dir="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6000" b="-26000"/>
          </a:stretch>
        </a:blipFill>
        <a:effectLst/>
      </p:bgPr>
    </p:bg>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900113" y="981075"/>
            <a:ext cx="7620000" cy="1143000"/>
          </a:xfrm>
        </p:spPr>
        <p:txBody>
          <a:bodyPr>
            <a:normAutofit fontScale="90000"/>
          </a:bodyPr>
          <a:lstStyle/>
          <a:p>
            <a:pPr algn="just" eaLnBrk="1" hangingPunct="1"/>
            <a:r>
              <a:rPr lang="ru-RU" sz="3200" b="1" smtClean="0"/>
              <a:t>        </a:t>
            </a:r>
            <a:r>
              <a:rPr lang="ru-RU" sz="3200" b="1" smtClean="0">
                <a:solidFill>
                  <a:srgbClr val="1C07E5"/>
                </a:solidFill>
              </a:rPr>
              <a:t>Клавиатура 101- 105 клавишлардан иборат: Уз вазифаларига кура клавишлар бешта гурухга булинади:</a:t>
            </a:r>
          </a:p>
        </p:txBody>
      </p:sp>
      <p:sp>
        <p:nvSpPr>
          <p:cNvPr id="16387" name="Rectangle 3"/>
          <p:cNvSpPr>
            <a:spLocks noGrp="1" noChangeArrowheads="1"/>
          </p:cNvSpPr>
          <p:nvPr>
            <p:ph type="body" idx="1"/>
          </p:nvPr>
        </p:nvSpPr>
        <p:spPr>
          <a:xfrm>
            <a:off x="611188" y="2492375"/>
            <a:ext cx="7772400" cy="3505200"/>
          </a:xfrm>
        </p:spPr>
        <p:txBody>
          <a:bodyPr>
            <a:normAutofit fontScale="92500"/>
          </a:bodyPr>
          <a:lstStyle/>
          <a:p>
            <a:pPr marL="609600" indent="-609600" algn="just" eaLnBrk="1" hangingPunct="1">
              <a:buFontTx/>
              <a:buAutoNum type="arabicPeriod"/>
            </a:pPr>
            <a:r>
              <a:rPr lang="ru-RU" b="1" smtClean="0">
                <a:solidFill>
                  <a:srgbClr val="800000"/>
                </a:solidFill>
              </a:rPr>
              <a:t>Бошкарувга оид клавишлар</a:t>
            </a:r>
          </a:p>
          <a:p>
            <a:pPr marL="609600" indent="-609600" algn="just" eaLnBrk="1" hangingPunct="1">
              <a:buFontTx/>
              <a:buAutoNum type="arabicPeriod"/>
            </a:pPr>
            <a:r>
              <a:rPr lang="ru-RU" b="1" smtClean="0">
                <a:solidFill>
                  <a:srgbClr val="800000"/>
                </a:solidFill>
              </a:rPr>
              <a:t> Харфлар ва сонлар киритадиган клавишлар</a:t>
            </a:r>
          </a:p>
          <a:p>
            <a:pPr marL="609600" indent="-609600" algn="just" eaLnBrk="1" hangingPunct="1">
              <a:buFontTx/>
              <a:buAutoNum type="arabicPeriod"/>
            </a:pPr>
            <a:r>
              <a:rPr lang="ru-RU" b="1" smtClean="0">
                <a:solidFill>
                  <a:srgbClr val="800000"/>
                </a:solidFill>
              </a:rPr>
              <a:t>Функционал ёки амал клавишлари.</a:t>
            </a:r>
          </a:p>
          <a:p>
            <a:pPr marL="609600" indent="-609600" algn="just" eaLnBrk="1" hangingPunct="1">
              <a:buFontTx/>
              <a:buAutoNum type="arabicPeriod"/>
            </a:pPr>
            <a:r>
              <a:rPr lang="ru-RU" b="1" smtClean="0">
                <a:solidFill>
                  <a:srgbClr val="800000"/>
                </a:solidFill>
              </a:rPr>
              <a:t>Сонлар киритадиган клавишлар.</a:t>
            </a:r>
          </a:p>
          <a:p>
            <a:pPr marL="609600" indent="-609600" algn="just" eaLnBrk="1" hangingPunct="1">
              <a:buFontTx/>
              <a:buAutoNum type="arabicPeriod"/>
            </a:pPr>
            <a:r>
              <a:rPr lang="ru-RU" b="1" smtClean="0">
                <a:solidFill>
                  <a:srgbClr val="800000"/>
                </a:solidFill>
              </a:rPr>
              <a:t>Махсус белгилардан иборат клавишлар.</a:t>
            </a:r>
          </a:p>
        </p:txBody>
      </p:sp>
    </p:spTree>
  </p:cSld>
  <p:clrMapOvr>
    <a:masterClrMapping/>
  </p:clrMapOvr>
  <p:transition advTm="2000">
    <p:checker dir="vert"/>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t="-13000" b="-13000"/>
          </a:stretch>
        </a:blipFill>
        <a:effectLst/>
      </p:bgPr>
    </p:bg>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1763713" y="765175"/>
            <a:ext cx="6480175" cy="838200"/>
          </a:xfrm>
        </p:spPr>
        <p:txBody>
          <a:bodyPr/>
          <a:lstStyle/>
          <a:p>
            <a:pPr eaLnBrk="1" hangingPunct="1"/>
            <a:r>
              <a:rPr lang="ru-RU" sz="4800" b="1" smtClean="0">
                <a:solidFill>
                  <a:srgbClr val="FF0066"/>
                </a:solidFill>
              </a:rPr>
              <a:t>3. Ташки курилмалар.</a:t>
            </a:r>
          </a:p>
        </p:txBody>
      </p:sp>
      <p:sp>
        <p:nvSpPr>
          <p:cNvPr id="19459" name="Text Box 3"/>
          <p:cNvSpPr txBox="1">
            <a:spLocks noChangeArrowheads="1"/>
          </p:cNvSpPr>
          <p:nvPr/>
        </p:nvSpPr>
        <p:spPr bwMode="auto">
          <a:xfrm>
            <a:off x="827088" y="1916113"/>
            <a:ext cx="7677150" cy="4725987"/>
          </a:xfrm>
          <a:prstGeom prst="rect">
            <a:avLst/>
          </a:prstGeom>
          <a:noFill/>
          <a:ln w="9525">
            <a:noFill/>
            <a:miter lim="800000"/>
            <a:headEnd/>
            <a:tailEnd/>
          </a:ln>
          <a:effectLst/>
        </p:spPr>
        <p:txBody>
          <a:bodyPr>
            <a:spAutoFit/>
          </a:bodyPr>
          <a:lstStyle/>
          <a:p>
            <a:pPr algn="just">
              <a:spcBef>
                <a:spcPct val="50000"/>
              </a:spcBef>
            </a:pPr>
            <a:r>
              <a:rPr lang="ru-RU" sz="2800" b="1"/>
              <a:t> </a:t>
            </a:r>
            <a:r>
              <a:rPr lang="ru-RU" sz="2400" b="1"/>
              <a:t>    </a:t>
            </a:r>
            <a:r>
              <a:rPr lang="ru-RU" sz="3200" b="1"/>
              <a:t>Ташки курилмаларга куйидагилар киради:</a:t>
            </a:r>
          </a:p>
          <a:p>
            <a:pPr>
              <a:spcBef>
                <a:spcPct val="50000"/>
              </a:spcBef>
              <a:buFontTx/>
              <a:buChar char="•"/>
            </a:pPr>
            <a:r>
              <a:rPr lang="ru-RU" sz="3200" b="1"/>
              <a:t>  </a:t>
            </a:r>
            <a:r>
              <a:rPr lang="en-US" sz="3200" b="1"/>
              <a:t>  </a:t>
            </a:r>
            <a:r>
              <a:rPr lang="ru-RU" sz="3200" b="1"/>
              <a:t> Принтер</a:t>
            </a:r>
            <a:r>
              <a:rPr lang="en-US" sz="3200" b="1"/>
              <a:t>;</a:t>
            </a:r>
            <a:endParaRPr lang="ru-RU" sz="3200" b="1"/>
          </a:p>
          <a:p>
            <a:pPr>
              <a:spcBef>
                <a:spcPct val="50000"/>
              </a:spcBef>
              <a:buFontTx/>
              <a:buChar char="•"/>
            </a:pPr>
            <a:r>
              <a:rPr lang="ru-RU" sz="3200" b="1"/>
              <a:t>   </a:t>
            </a:r>
            <a:r>
              <a:rPr lang="en-US" sz="3200" b="1"/>
              <a:t>  </a:t>
            </a:r>
            <a:r>
              <a:rPr lang="ru-RU" sz="3200" b="1"/>
              <a:t>Сканер</a:t>
            </a:r>
            <a:r>
              <a:rPr lang="en-US" sz="3200" b="1"/>
              <a:t>;</a:t>
            </a:r>
            <a:endParaRPr lang="ru-RU" sz="3200" b="1"/>
          </a:p>
          <a:p>
            <a:pPr>
              <a:spcBef>
                <a:spcPct val="50000"/>
              </a:spcBef>
              <a:buFontTx/>
              <a:buChar char="•"/>
            </a:pPr>
            <a:r>
              <a:rPr lang="ru-RU" sz="3200" b="1"/>
              <a:t>    </a:t>
            </a:r>
            <a:r>
              <a:rPr lang="en-US" sz="3200" b="1"/>
              <a:t>  </a:t>
            </a:r>
            <a:r>
              <a:rPr lang="ru-RU" sz="3200" b="1"/>
              <a:t>Модем</a:t>
            </a:r>
            <a:r>
              <a:rPr lang="en-US" sz="3200" b="1"/>
              <a:t>;</a:t>
            </a:r>
            <a:endParaRPr lang="ru-RU" sz="3200" b="1"/>
          </a:p>
          <a:p>
            <a:pPr>
              <a:spcBef>
                <a:spcPct val="50000"/>
              </a:spcBef>
              <a:buFontTx/>
              <a:buChar char="•"/>
            </a:pPr>
            <a:r>
              <a:rPr lang="ru-RU" sz="3200" b="1"/>
              <a:t>      Графопостроитель;</a:t>
            </a:r>
          </a:p>
          <a:p>
            <a:pPr>
              <a:spcBef>
                <a:spcPct val="50000"/>
              </a:spcBef>
              <a:buFontTx/>
              <a:buChar char="•"/>
            </a:pPr>
            <a:r>
              <a:rPr lang="ru-RU" sz="3200" b="1"/>
              <a:t>       ………</a:t>
            </a:r>
          </a:p>
        </p:txBody>
      </p:sp>
    </p:spTree>
  </p:cSld>
  <p:clrMapOvr>
    <a:masterClrMapping/>
  </p:clrMapOvr>
  <p:transition advTm="2000">
    <p:blinds dir="vert"/>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19458"/>
                                        </p:tgtEl>
                                        <p:attrNameLst>
                                          <p:attrName>style.visibility</p:attrName>
                                        </p:attrNameLst>
                                      </p:cBhvr>
                                      <p:to>
                                        <p:strVal val="visible"/>
                                      </p:to>
                                    </p:set>
                                    <p:anim calcmode="lin" valueType="num">
                                      <p:cBhvr>
                                        <p:cTn id="7" dur="1000" fill="hold"/>
                                        <p:tgtEl>
                                          <p:spTgt spid="19458"/>
                                        </p:tgtEl>
                                        <p:attrNameLst>
                                          <p:attrName>ppt_w</p:attrName>
                                        </p:attrNameLst>
                                      </p:cBhvr>
                                      <p:tavLst>
                                        <p:tav tm="0">
                                          <p:val>
                                            <p:fltVal val="0"/>
                                          </p:val>
                                        </p:tav>
                                        <p:tav tm="100000">
                                          <p:val>
                                            <p:strVal val="#ppt_w"/>
                                          </p:val>
                                        </p:tav>
                                      </p:tavLst>
                                    </p:anim>
                                    <p:anim calcmode="lin" valueType="num">
                                      <p:cBhvr>
                                        <p:cTn id="8" dur="1000" fill="hold"/>
                                        <p:tgtEl>
                                          <p:spTgt spid="19458"/>
                                        </p:tgtEl>
                                        <p:attrNameLst>
                                          <p:attrName>ppt_h</p:attrName>
                                        </p:attrNameLst>
                                      </p:cBhvr>
                                      <p:tavLst>
                                        <p:tav tm="0">
                                          <p:val>
                                            <p:fltVal val="0"/>
                                          </p:val>
                                        </p:tav>
                                        <p:tav tm="100000">
                                          <p:val>
                                            <p:strVal val="#ppt_h"/>
                                          </p:val>
                                        </p:tav>
                                      </p:tavLst>
                                    </p:anim>
                                    <p:anim calcmode="lin" valueType="num">
                                      <p:cBhvr>
                                        <p:cTn id="9" dur="1000" fill="hold"/>
                                        <p:tgtEl>
                                          <p:spTgt spid="19458"/>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19458"/>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5" presetClass="entr" presetSubtype="0" fill="hold" grpId="0" nodeType="clickEffect">
                                  <p:stCondLst>
                                    <p:cond delay="0"/>
                                  </p:stCondLst>
                                  <p:childTnLst>
                                    <p:set>
                                      <p:cBhvr>
                                        <p:cTn id="14" dur="1" fill="hold">
                                          <p:stCondLst>
                                            <p:cond delay="0"/>
                                          </p:stCondLst>
                                        </p:cTn>
                                        <p:tgtEl>
                                          <p:spTgt spid="19459"/>
                                        </p:tgtEl>
                                        <p:attrNameLst>
                                          <p:attrName>style.visibility</p:attrName>
                                        </p:attrNameLst>
                                      </p:cBhvr>
                                      <p:to>
                                        <p:strVal val="visible"/>
                                      </p:to>
                                    </p:set>
                                    <p:anim calcmode="lin" valueType="num">
                                      <p:cBhvr>
                                        <p:cTn id="15" dur="1000" fill="hold"/>
                                        <p:tgtEl>
                                          <p:spTgt spid="19459"/>
                                        </p:tgtEl>
                                        <p:attrNameLst>
                                          <p:attrName>ppt_w</p:attrName>
                                        </p:attrNameLst>
                                      </p:cBhvr>
                                      <p:tavLst>
                                        <p:tav tm="0">
                                          <p:val>
                                            <p:fltVal val="0"/>
                                          </p:val>
                                        </p:tav>
                                        <p:tav tm="100000">
                                          <p:val>
                                            <p:strVal val="#ppt_w"/>
                                          </p:val>
                                        </p:tav>
                                      </p:tavLst>
                                    </p:anim>
                                    <p:anim calcmode="lin" valueType="num">
                                      <p:cBhvr>
                                        <p:cTn id="16" dur="1000" fill="hold"/>
                                        <p:tgtEl>
                                          <p:spTgt spid="19459"/>
                                        </p:tgtEl>
                                        <p:attrNameLst>
                                          <p:attrName>ppt_h</p:attrName>
                                        </p:attrNameLst>
                                      </p:cBhvr>
                                      <p:tavLst>
                                        <p:tav tm="0">
                                          <p:val>
                                            <p:fltVal val="0"/>
                                          </p:val>
                                        </p:tav>
                                        <p:tav tm="100000">
                                          <p:val>
                                            <p:strVal val="#ppt_h"/>
                                          </p:val>
                                        </p:tav>
                                      </p:tavLst>
                                    </p:anim>
                                    <p:anim calcmode="lin" valueType="num">
                                      <p:cBhvr>
                                        <p:cTn id="17" dur="1000" fill="hold"/>
                                        <p:tgtEl>
                                          <p:spTgt spid="19459"/>
                                        </p:tgtEl>
                                        <p:attrNameLst>
                                          <p:attrName>ppt_x</p:attrName>
                                        </p:attrNameLst>
                                      </p:cBhvr>
                                      <p:tavLst>
                                        <p:tav tm="0" fmla="#ppt_x+(cos(-2*pi*(1-$))*-#ppt_x-sin(-2*pi*(1-$))*(1-#ppt_y))*(1-$)">
                                          <p:val>
                                            <p:fltVal val="0"/>
                                          </p:val>
                                        </p:tav>
                                        <p:tav tm="100000">
                                          <p:val>
                                            <p:fltVal val="1"/>
                                          </p:val>
                                        </p:tav>
                                      </p:tavLst>
                                    </p:anim>
                                    <p:anim calcmode="lin" valueType="num">
                                      <p:cBhvr>
                                        <p:cTn id="18" dur="1000" fill="hold"/>
                                        <p:tgtEl>
                                          <p:spTgt spid="19459"/>
                                        </p:tgtEl>
                                        <p:attrNameLst>
                                          <p:attrName>ppt_y</p:attrName>
                                        </p:attrNameLst>
                                      </p:cBhvr>
                                      <p:tavLst>
                                        <p:tav tm="0" fmla="#ppt_y+(sin(-2*pi*(1-$))*-#ppt_x+cos(-2*pi*(1-$))*(1-#ppt_y))*(1-$)">
                                          <p:val>
                                            <p:fltVal val="0"/>
                                          </p:val>
                                        </p:tav>
                                        <p:tav tm="100000">
                                          <p:val>
                                            <p:fltVal val="1"/>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58" grpId="0" autoUpdateAnimBg="0"/>
      <p:bldP spid="19459" grpId="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0482" name="Rectangle 2"/>
          <p:cNvSpPr>
            <a:spLocks noGrp="1" noChangeArrowheads="1"/>
          </p:cNvSpPr>
          <p:nvPr>
            <p:ph type="title"/>
          </p:nvPr>
        </p:nvSpPr>
        <p:spPr/>
        <p:txBody>
          <a:bodyPr/>
          <a:lstStyle/>
          <a:p>
            <a:pPr algn="ctr" eaLnBrk="1" hangingPunct="1"/>
            <a:r>
              <a:rPr lang="ru-RU" sz="4800" b="1" smtClean="0">
                <a:solidFill>
                  <a:schemeClr val="tx1"/>
                </a:solidFill>
              </a:rPr>
              <a:t> </a:t>
            </a:r>
            <a:r>
              <a:rPr lang="ru-RU" sz="5400" b="1" smtClean="0">
                <a:solidFill>
                  <a:srgbClr val="0000CC"/>
                </a:solidFill>
              </a:rPr>
              <a:t>Принтер</a:t>
            </a:r>
          </a:p>
        </p:txBody>
      </p:sp>
      <p:sp>
        <p:nvSpPr>
          <p:cNvPr id="20483" name="Text Box 3"/>
          <p:cNvSpPr txBox="1">
            <a:spLocks noChangeArrowheads="1"/>
          </p:cNvSpPr>
          <p:nvPr/>
        </p:nvSpPr>
        <p:spPr bwMode="auto">
          <a:xfrm>
            <a:off x="1066800" y="1981200"/>
            <a:ext cx="7620000" cy="4478338"/>
          </a:xfrm>
          <a:prstGeom prst="rect">
            <a:avLst/>
          </a:prstGeom>
          <a:noFill/>
          <a:ln w="9525">
            <a:noFill/>
            <a:miter lim="800000"/>
            <a:headEnd/>
            <a:tailEnd/>
          </a:ln>
          <a:effectLst/>
        </p:spPr>
        <p:txBody>
          <a:bodyPr>
            <a:spAutoFit/>
          </a:bodyPr>
          <a:lstStyle/>
          <a:p>
            <a:pPr algn="just">
              <a:spcBef>
                <a:spcPct val="50000"/>
              </a:spcBef>
            </a:pPr>
            <a:r>
              <a:rPr lang="en-US" sz="2400" b="1"/>
              <a:t>    </a:t>
            </a:r>
            <a:r>
              <a:rPr lang="ru-RU" sz="3200" b="1"/>
              <a:t>Принтерлар компьютерда олинган натижаларни, программа ва берилганларни босмага чикариш учун ишлатилади. Принтер ёрдамида матнларни, графикларни, расмларни, рангли ва рангсиз куринишда босмага чикариш мумкин. Матрицали, сиёхли (струйный) ва лазерли принтерлар мавжуд. </a:t>
            </a:r>
          </a:p>
        </p:txBody>
      </p:sp>
    </p:spTree>
  </p:cSld>
  <p:clrMapOvr>
    <a:masterClrMapping/>
  </p:clrMapOvr>
  <p:transition advTm="2000">
    <p:blinds/>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5" presetClass="entr" presetSubtype="0" fill="hold" grpId="0" nodeType="clickEffect">
                                  <p:stCondLst>
                                    <p:cond delay="0"/>
                                  </p:stCondLst>
                                  <p:childTnLst>
                                    <p:set>
                                      <p:cBhvr>
                                        <p:cTn id="6" dur="1" fill="hold">
                                          <p:stCondLst>
                                            <p:cond delay="0"/>
                                          </p:stCondLst>
                                        </p:cTn>
                                        <p:tgtEl>
                                          <p:spTgt spid="20482"/>
                                        </p:tgtEl>
                                        <p:attrNameLst>
                                          <p:attrName>style.visibility</p:attrName>
                                        </p:attrNameLst>
                                      </p:cBhvr>
                                      <p:to>
                                        <p:strVal val="visible"/>
                                      </p:to>
                                    </p:set>
                                    <p:anim calcmode="lin" valueType="num">
                                      <p:cBhvr>
                                        <p:cTn id="7" dur="1000" fill="hold"/>
                                        <p:tgtEl>
                                          <p:spTgt spid="20482"/>
                                        </p:tgtEl>
                                        <p:attrNameLst>
                                          <p:attrName>ppt_w</p:attrName>
                                        </p:attrNameLst>
                                      </p:cBhvr>
                                      <p:tavLst>
                                        <p:tav tm="0">
                                          <p:val>
                                            <p:fltVal val="0"/>
                                          </p:val>
                                        </p:tav>
                                        <p:tav tm="100000">
                                          <p:val>
                                            <p:strVal val="#ppt_w"/>
                                          </p:val>
                                        </p:tav>
                                      </p:tavLst>
                                    </p:anim>
                                    <p:anim calcmode="lin" valueType="num">
                                      <p:cBhvr>
                                        <p:cTn id="8" dur="1000" fill="hold"/>
                                        <p:tgtEl>
                                          <p:spTgt spid="20482"/>
                                        </p:tgtEl>
                                        <p:attrNameLst>
                                          <p:attrName>ppt_h</p:attrName>
                                        </p:attrNameLst>
                                      </p:cBhvr>
                                      <p:tavLst>
                                        <p:tav tm="0">
                                          <p:val>
                                            <p:fltVal val="0"/>
                                          </p:val>
                                        </p:tav>
                                        <p:tav tm="100000">
                                          <p:val>
                                            <p:strVal val="#ppt_h"/>
                                          </p:val>
                                        </p:tav>
                                      </p:tavLst>
                                    </p:anim>
                                    <p:anim calcmode="lin" valueType="num">
                                      <p:cBhvr>
                                        <p:cTn id="9" dur="1000" fill="hold"/>
                                        <p:tgtEl>
                                          <p:spTgt spid="20482"/>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20482"/>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1" fill="hold" nodeType="clickPar">
                      <p:stCondLst>
                        <p:cond delay="indefinite"/>
                      </p:stCondLst>
                      <p:childTnLst>
                        <p:par>
                          <p:cTn id="12" fill="hold" nodeType="withGroup">
                            <p:stCondLst>
                              <p:cond delay="0"/>
                            </p:stCondLst>
                            <p:childTnLst>
                              <p:par>
                                <p:cTn id="13" presetID="18" presetClass="entr" presetSubtype="9" fill="hold" grpId="0" nodeType="clickEffect">
                                  <p:stCondLst>
                                    <p:cond delay="0"/>
                                  </p:stCondLst>
                                  <p:childTnLst>
                                    <p:set>
                                      <p:cBhvr>
                                        <p:cTn id="14" dur="1" fill="hold">
                                          <p:stCondLst>
                                            <p:cond delay="0"/>
                                          </p:stCondLst>
                                        </p:cTn>
                                        <p:tgtEl>
                                          <p:spTgt spid="20483"/>
                                        </p:tgtEl>
                                        <p:attrNameLst>
                                          <p:attrName>style.visibility</p:attrName>
                                        </p:attrNameLst>
                                      </p:cBhvr>
                                      <p:to>
                                        <p:strVal val="visible"/>
                                      </p:to>
                                    </p:set>
                                    <p:animEffect transition="in" filter="strips(upLeft)">
                                      <p:cBhvr>
                                        <p:cTn id="15" dur="500"/>
                                        <p:tgtEl>
                                          <p:spTgt spid="2048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482" grpId="0" autoUpdateAnimBg="0"/>
      <p:bldP spid="20483" grpId="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1506" name="Rectangle 2"/>
          <p:cNvSpPr>
            <a:spLocks noGrp="1" noChangeArrowheads="1"/>
          </p:cNvSpPr>
          <p:nvPr>
            <p:ph type="title"/>
          </p:nvPr>
        </p:nvSpPr>
        <p:spPr>
          <a:xfrm>
            <a:off x="838200" y="609600"/>
            <a:ext cx="7620000" cy="1066800"/>
          </a:xfrm>
        </p:spPr>
        <p:txBody>
          <a:bodyPr/>
          <a:lstStyle/>
          <a:p>
            <a:pPr algn="ctr" eaLnBrk="1" hangingPunct="1"/>
            <a:r>
              <a:rPr lang="ru-RU" sz="5400" b="1" smtClean="0">
                <a:solidFill>
                  <a:srgbClr val="0000CC"/>
                </a:solidFill>
              </a:rPr>
              <a:t>Модем</a:t>
            </a:r>
          </a:p>
        </p:txBody>
      </p:sp>
      <p:sp>
        <p:nvSpPr>
          <p:cNvPr id="21507" name="Text Box 3"/>
          <p:cNvSpPr txBox="1">
            <a:spLocks noChangeArrowheads="1"/>
          </p:cNvSpPr>
          <p:nvPr/>
        </p:nvSpPr>
        <p:spPr bwMode="auto">
          <a:xfrm>
            <a:off x="971550" y="1916113"/>
            <a:ext cx="7467600" cy="4060825"/>
          </a:xfrm>
          <a:prstGeom prst="rect">
            <a:avLst/>
          </a:prstGeom>
          <a:noFill/>
          <a:ln w="9525">
            <a:noFill/>
            <a:miter lim="800000"/>
            <a:headEnd/>
            <a:tailEnd/>
          </a:ln>
          <a:effectLst/>
        </p:spPr>
        <p:txBody>
          <a:bodyPr>
            <a:spAutoFit/>
          </a:bodyPr>
          <a:lstStyle/>
          <a:p>
            <a:pPr algn="just">
              <a:spcBef>
                <a:spcPct val="50000"/>
              </a:spcBef>
            </a:pPr>
            <a:r>
              <a:rPr lang="ru-RU" sz="2400" b="1"/>
              <a:t>    </a:t>
            </a:r>
            <a:r>
              <a:rPr lang="ru-RU" sz="2600" b="1"/>
              <a:t>Модем модуляция, демодуляция сузларидан олинган булиб, узлуксиз сигналларни ракамли (модуляция) ва ракамли маълумотларни узлуксиз (демодуляция) сигналга алмаштириб берадиган курилмадир. Унинг асосий вазифаси компьютерлар аро алокани урнатишдир. У узининг коммуникацион программмаларига эга булиб, бу программалар ёрдамида узок масофаларга маълумотларни узатиш ва кабул килиш мумкин.</a:t>
            </a:r>
          </a:p>
        </p:txBody>
      </p:sp>
    </p:spTree>
  </p:cSld>
  <p:clrMapOvr>
    <a:masterClrMapping/>
  </p:clrMapOvr>
  <p:transition advTm="2000">
    <p:zoom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21506"/>
                                        </p:tgtEl>
                                        <p:attrNameLst>
                                          <p:attrName>style.visibility</p:attrName>
                                        </p:attrNameLst>
                                      </p:cBhvr>
                                      <p:to>
                                        <p:strVal val="visible"/>
                                      </p:to>
                                    </p:set>
                                    <p:animEffect transition="in" filter="box(in)">
                                      <p:cBhvr>
                                        <p:cTn id="7" dur="500"/>
                                        <p:tgtEl>
                                          <p:spTgt spid="21506"/>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21507"/>
                                        </p:tgtEl>
                                        <p:attrNameLst>
                                          <p:attrName>style.visibility</p:attrName>
                                        </p:attrNameLst>
                                      </p:cBhvr>
                                      <p:to>
                                        <p:strVal val="visible"/>
                                      </p:to>
                                    </p:set>
                                    <p:animEffect transition="in" filter="dissolve">
                                      <p:cBhvr>
                                        <p:cTn id="12" dur="500"/>
                                        <p:tgtEl>
                                          <p:spTgt spid="2150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506" grpId="0" autoUpdateAnimBg="0"/>
      <p:bldP spid="21507" grpId="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showMasterPhAnim="0">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algn="ctr" eaLnBrk="1" hangingPunct="1"/>
            <a:r>
              <a:rPr lang="ru-RU" sz="5400" b="1" smtClean="0">
                <a:solidFill>
                  <a:srgbClr val="0000CC"/>
                </a:solidFill>
              </a:rPr>
              <a:t>Сканер</a:t>
            </a:r>
          </a:p>
        </p:txBody>
      </p:sp>
      <p:sp>
        <p:nvSpPr>
          <p:cNvPr id="22531" name="Text Box 3"/>
          <p:cNvSpPr txBox="1">
            <a:spLocks noChangeArrowheads="1"/>
          </p:cNvSpPr>
          <p:nvPr/>
        </p:nvSpPr>
        <p:spPr bwMode="auto">
          <a:xfrm>
            <a:off x="762000" y="2209800"/>
            <a:ext cx="7696200" cy="2838450"/>
          </a:xfrm>
          <a:prstGeom prst="rect">
            <a:avLst/>
          </a:prstGeom>
          <a:noFill/>
          <a:ln w="9525">
            <a:noFill/>
            <a:miter lim="800000"/>
            <a:headEnd/>
            <a:tailEnd/>
          </a:ln>
          <a:effectLst/>
        </p:spPr>
        <p:txBody>
          <a:bodyPr>
            <a:spAutoFit/>
          </a:bodyPr>
          <a:lstStyle/>
          <a:p>
            <a:pPr algn="just">
              <a:spcBef>
                <a:spcPct val="50000"/>
              </a:spcBef>
            </a:pPr>
            <a:r>
              <a:rPr lang="ru-RU" sz="2400" b="1" dirty="0"/>
              <a:t>        </a:t>
            </a:r>
            <a:r>
              <a:rPr lang="ru-RU" b="1" dirty="0">
                <a:solidFill>
                  <a:srgbClr val="002254"/>
                </a:solidFill>
              </a:rPr>
              <a:t>Сканер – </a:t>
            </a:r>
            <a:r>
              <a:rPr lang="ru-RU" b="1" dirty="0" err="1">
                <a:solidFill>
                  <a:srgbClr val="002254"/>
                </a:solidFill>
              </a:rPr>
              <a:t>матн</a:t>
            </a:r>
            <a:r>
              <a:rPr lang="ru-RU" b="1" dirty="0">
                <a:solidFill>
                  <a:srgbClr val="002254"/>
                </a:solidFill>
              </a:rPr>
              <a:t>, графика, </a:t>
            </a:r>
            <a:r>
              <a:rPr lang="ru-RU" b="1" dirty="0" err="1">
                <a:solidFill>
                  <a:srgbClr val="002254"/>
                </a:solidFill>
              </a:rPr>
              <a:t>тасвирларни</a:t>
            </a:r>
            <a:r>
              <a:rPr lang="ru-RU" b="1" dirty="0">
                <a:solidFill>
                  <a:srgbClr val="002254"/>
                </a:solidFill>
              </a:rPr>
              <a:t> </a:t>
            </a:r>
            <a:r>
              <a:rPr lang="ru-RU" b="1" dirty="0" err="1">
                <a:solidFill>
                  <a:srgbClr val="002254"/>
                </a:solidFill>
              </a:rPr>
              <a:t>компьютерга</a:t>
            </a:r>
            <a:r>
              <a:rPr lang="ru-RU" b="1" dirty="0">
                <a:solidFill>
                  <a:srgbClr val="002254"/>
                </a:solidFill>
              </a:rPr>
              <a:t> </a:t>
            </a:r>
            <a:r>
              <a:rPr lang="ru-RU" b="1" dirty="0" err="1">
                <a:solidFill>
                  <a:srgbClr val="002254"/>
                </a:solidFill>
              </a:rPr>
              <a:t>киритиш</a:t>
            </a:r>
            <a:r>
              <a:rPr lang="ru-RU" b="1" dirty="0">
                <a:solidFill>
                  <a:srgbClr val="002254"/>
                </a:solidFill>
              </a:rPr>
              <a:t> </a:t>
            </a:r>
            <a:r>
              <a:rPr lang="ru-RU" b="1" dirty="0" err="1">
                <a:solidFill>
                  <a:srgbClr val="002254"/>
                </a:solidFill>
              </a:rPr>
              <a:t>учун</a:t>
            </a:r>
            <a:r>
              <a:rPr lang="ru-RU" b="1" dirty="0">
                <a:solidFill>
                  <a:srgbClr val="002254"/>
                </a:solidFill>
              </a:rPr>
              <a:t> </a:t>
            </a:r>
            <a:r>
              <a:rPr lang="ru-RU" b="1" dirty="0" err="1">
                <a:solidFill>
                  <a:srgbClr val="002254"/>
                </a:solidFill>
              </a:rPr>
              <a:t>хизмат</a:t>
            </a:r>
            <a:r>
              <a:rPr lang="ru-RU" b="1" dirty="0">
                <a:solidFill>
                  <a:srgbClr val="002254"/>
                </a:solidFill>
              </a:rPr>
              <a:t> </a:t>
            </a:r>
            <a:r>
              <a:rPr lang="ru-RU" b="1" dirty="0" err="1">
                <a:solidFill>
                  <a:srgbClr val="002254"/>
                </a:solidFill>
              </a:rPr>
              <a:t>килувчи</a:t>
            </a:r>
            <a:r>
              <a:rPr lang="ru-RU" b="1" dirty="0">
                <a:solidFill>
                  <a:srgbClr val="002254"/>
                </a:solidFill>
              </a:rPr>
              <a:t> </a:t>
            </a:r>
            <a:r>
              <a:rPr lang="ru-RU" b="1" dirty="0" err="1">
                <a:solidFill>
                  <a:srgbClr val="002254"/>
                </a:solidFill>
              </a:rPr>
              <a:t>курулма</a:t>
            </a:r>
            <a:r>
              <a:rPr lang="ru-RU" b="1" dirty="0">
                <a:solidFill>
                  <a:srgbClr val="002254"/>
                </a:solidFill>
              </a:rPr>
              <a:t>. Улар </a:t>
            </a:r>
            <a:r>
              <a:rPr lang="ru-RU" b="1" dirty="0" err="1">
                <a:solidFill>
                  <a:srgbClr val="002254"/>
                </a:solidFill>
              </a:rPr>
              <a:t>хозир</a:t>
            </a:r>
            <a:r>
              <a:rPr lang="ru-RU" b="1" dirty="0">
                <a:solidFill>
                  <a:srgbClr val="002254"/>
                </a:solidFill>
              </a:rPr>
              <a:t> </a:t>
            </a:r>
            <a:r>
              <a:rPr lang="ru-RU" b="1" dirty="0" err="1">
                <a:solidFill>
                  <a:srgbClr val="002254"/>
                </a:solidFill>
              </a:rPr>
              <a:t>асосан</a:t>
            </a:r>
            <a:r>
              <a:rPr lang="ru-RU" b="1" dirty="0">
                <a:solidFill>
                  <a:srgbClr val="002254"/>
                </a:solidFill>
              </a:rPr>
              <a:t> </a:t>
            </a:r>
            <a:r>
              <a:rPr lang="ru-RU" b="1" dirty="0" err="1">
                <a:solidFill>
                  <a:srgbClr val="002254"/>
                </a:solidFill>
              </a:rPr>
              <a:t>рангли</a:t>
            </a:r>
            <a:r>
              <a:rPr lang="ru-RU" b="1" dirty="0">
                <a:solidFill>
                  <a:srgbClr val="002254"/>
                </a:solidFill>
              </a:rPr>
              <a:t> </a:t>
            </a:r>
            <a:r>
              <a:rPr lang="ru-RU" b="1" dirty="0" err="1">
                <a:solidFill>
                  <a:srgbClr val="002254"/>
                </a:solidFill>
              </a:rPr>
              <a:t>куринишда</a:t>
            </a:r>
            <a:r>
              <a:rPr lang="ru-RU" b="1" dirty="0">
                <a:solidFill>
                  <a:srgbClr val="002254"/>
                </a:solidFill>
              </a:rPr>
              <a:t> </a:t>
            </a:r>
            <a:r>
              <a:rPr lang="ru-RU" b="1" dirty="0" err="1">
                <a:solidFill>
                  <a:srgbClr val="002254"/>
                </a:solidFill>
              </a:rPr>
              <a:t>чикарилмокда</a:t>
            </a:r>
            <a:r>
              <a:rPr lang="ru-RU" b="1" dirty="0">
                <a:solidFill>
                  <a:srgbClr val="002254"/>
                </a:solidFill>
              </a:rPr>
              <a:t>.</a:t>
            </a:r>
          </a:p>
        </p:txBody>
      </p:sp>
    </p:spTree>
  </p:cSld>
  <p:clrMapOvr>
    <a:masterClrMapping/>
  </p:clrMapOvr>
  <p:transition advTm="2000">
    <p:cover dir="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22530"/>
                                        </p:tgtEl>
                                        <p:attrNameLst>
                                          <p:attrName>style.visibility</p:attrName>
                                        </p:attrNameLst>
                                      </p:cBhvr>
                                      <p:to>
                                        <p:strVal val="visible"/>
                                      </p:to>
                                    </p:set>
                                    <p:animEffect transition="in" filter="wipe(up)">
                                      <p:cBhvr>
                                        <p:cTn id="7" dur="500"/>
                                        <p:tgtEl>
                                          <p:spTgt spid="2253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22531"/>
                                        </p:tgtEl>
                                        <p:attrNameLst>
                                          <p:attrName>style.visibility</p:attrName>
                                        </p:attrNameLst>
                                      </p:cBhvr>
                                      <p:to>
                                        <p:strVal val="visible"/>
                                      </p:to>
                                    </p:set>
                                    <p:animEffect transition="in" filter="barn(inVertical)">
                                      <p:cBhvr>
                                        <p:cTn id="12" dur="500"/>
                                        <p:tgtEl>
                                          <p:spTgt spid="225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530" grpId="0" autoUpdateAnimBg="0"/>
      <p:bldP spid="22531" grpId="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0" y="1428736"/>
            <a:ext cx="8729634" cy="5429264"/>
          </a:xfrm>
        </p:spPr>
        <p:txBody>
          <a:bodyPr>
            <a:normAutofit/>
          </a:bodyPr>
          <a:lstStyle/>
          <a:p>
            <a:pPr>
              <a:buNone/>
            </a:pPr>
            <a:r>
              <a:rPr lang="en-US" sz="1400" dirty="0" smtClean="0"/>
              <a:t>.</a:t>
            </a:r>
          </a:p>
        </p:txBody>
      </p:sp>
      <p:sp>
        <p:nvSpPr>
          <p:cNvPr id="3" name="Заголовок 2"/>
          <p:cNvSpPr>
            <a:spLocks noGrp="1"/>
          </p:cNvSpPr>
          <p:nvPr>
            <p:ph type="title"/>
          </p:nvPr>
        </p:nvSpPr>
        <p:spPr/>
        <p:txBody>
          <a:bodyPr>
            <a:normAutofit/>
          </a:bodyPr>
          <a:lstStyle/>
          <a:p>
            <a:r>
              <a:rPr lang="en-US" sz="800" dirty="0" smtClean="0"/>
              <a:t>.</a:t>
            </a:r>
            <a:endParaRPr lang="ru-RU" sz="800" dirty="0"/>
          </a:p>
        </p:txBody>
      </p:sp>
      <p:sp>
        <p:nvSpPr>
          <p:cNvPr id="5" name="Полилиния 4"/>
          <p:cNvSpPr/>
          <p:nvPr/>
        </p:nvSpPr>
        <p:spPr>
          <a:xfrm>
            <a:off x="0" y="1521823"/>
            <a:ext cx="9204960" cy="2671354"/>
          </a:xfrm>
          <a:custGeom>
            <a:avLst/>
            <a:gdLst>
              <a:gd name="connsiteX0" fmla="*/ 0 w 9204960"/>
              <a:gd name="connsiteY0" fmla="*/ 1116874 h 2671354"/>
              <a:gd name="connsiteX1" fmla="*/ 3474720 w 9204960"/>
              <a:gd name="connsiteY1" fmla="*/ 241663 h 2671354"/>
              <a:gd name="connsiteX2" fmla="*/ 5486400 w 9204960"/>
              <a:gd name="connsiteY2" fmla="*/ 2566851 h 2671354"/>
              <a:gd name="connsiteX3" fmla="*/ 9078686 w 9204960"/>
              <a:gd name="connsiteY3" fmla="*/ 868680 h 2671354"/>
            </a:gdLst>
            <a:ahLst/>
            <a:cxnLst>
              <a:cxn ang="0">
                <a:pos x="connsiteX0" y="connsiteY0"/>
              </a:cxn>
              <a:cxn ang="0">
                <a:pos x="connsiteX1" y="connsiteY1"/>
              </a:cxn>
              <a:cxn ang="0">
                <a:pos x="connsiteX2" y="connsiteY2"/>
              </a:cxn>
              <a:cxn ang="0">
                <a:pos x="connsiteX3" y="connsiteY3"/>
              </a:cxn>
            </a:cxnLst>
            <a:rect l="l" t="t" r="r" b="b"/>
            <a:pathLst>
              <a:path w="9204960" h="2671354">
                <a:moveTo>
                  <a:pt x="0" y="1116874"/>
                </a:moveTo>
                <a:cubicBezTo>
                  <a:pt x="1280160" y="558437"/>
                  <a:pt x="2560320" y="0"/>
                  <a:pt x="3474720" y="241663"/>
                </a:cubicBezTo>
                <a:cubicBezTo>
                  <a:pt x="4389120" y="483326"/>
                  <a:pt x="4552406" y="2462348"/>
                  <a:pt x="5486400" y="2566851"/>
                </a:cubicBezTo>
                <a:cubicBezTo>
                  <a:pt x="6420394" y="2671354"/>
                  <a:pt x="9204960" y="1663337"/>
                  <a:pt x="9078686" y="868680"/>
                </a:cubicBezTo>
              </a:path>
            </a:pathLst>
          </a:cu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ru-RU"/>
          </a:p>
        </p:txBody>
      </p:sp>
      <p:pic>
        <p:nvPicPr>
          <p:cNvPr id="6" name="Picture 2" descr="C:\Documents and Settings\User\Рабочий стол\Новая папка\kompyuter_9.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87624" y="0"/>
            <a:ext cx="6633355" cy="2924944"/>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3" descr="C:\Documents and Settings\User\Рабочий стол\Новая папка\kompyuter_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14348" y="2357430"/>
            <a:ext cx="3517896" cy="351789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4" descr="C:\Documents and Settings\User\Рабочий стол\Новая папка\kompyuter_5.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857752" y="2643182"/>
            <a:ext cx="3724225" cy="2592060"/>
          </a:xfrm>
          <a:prstGeom prst="rect">
            <a:avLst/>
          </a:prstGeom>
          <a:noFill/>
          <a:extLst>
            <a:ext uri="{909E8E84-426E-40DD-AFC4-6F175D3DCCD1}">
              <a14:hiddenFill xmlns:a14="http://schemas.microsoft.com/office/drawing/2010/main">
                <a:solidFill>
                  <a:srgbClr val="FFFFFF"/>
                </a:solidFill>
              </a14:hiddenFill>
            </a:ext>
          </a:extLst>
        </p:spPr>
      </p:pic>
      <p:sp>
        <p:nvSpPr>
          <p:cNvPr id="9" name="Управляющая кнопка: далее 8">
            <a:hlinkClick r:id="" action="ppaction://hlinkshowjump?jump=nextslide" highlightClick="1"/>
          </p:cNvPr>
          <p:cNvSpPr/>
          <p:nvPr/>
        </p:nvSpPr>
        <p:spPr>
          <a:xfrm>
            <a:off x="5000628" y="5572140"/>
            <a:ext cx="1042416" cy="1042416"/>
          </a:xfrm>
          <a:prstGeom prst="actionButtonForwardNext">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0" name="Управляющая кнопка: в конец 9">
            <a:hlinkClick r:id="" action="ppaction://hlinkshowjump?jump=lastslide" highlightClick="1"/>
          </p:cNvPr>
          <p:cNvSpPr/>
          <p:nvPr/>
        </p:nvSpPr>
        <p:spPr>
          <a:xfrm>
            <a:off x="6215074" y="5572140"/>
            <a:ext cx="1042416" cy="1042416"/>
          </a:xfrm>
          <a:prstGeom prst="actionButtonEnd">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1" name="Управляющая кнопка: в начало 10">
            <a:hlinkClick r:id="" action="ppaction://hlinkshowjump?jump=firstslide" highlightClick="1"/>
          </p:cNvPr>
          <p:cNvSpPr/>
          <p:nvPr/>
        </p:nvSpPr>
        <p:spPr>
          <a:xfrm>
            <a:off x="3786182" y="5572140"/>
            <a:ext cx="1042416" cy="1042416"/>
          </a:xfrm>
          <a:prstGeom prst="actionButtonBeginning">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ru-RU"/>
          </a:p>
        </p:txBody>
      </p:sp>
      <p:sp>
        <p:nvSpPr>
          <p:cNvPr id="12" name="Управляющая кнопка: звук 11">
            <a:hlinkClick r:id="" action="ppaction://noaction" highlightClick="1">
              <a:snd r:embed="rId5" name="applause.wav"/>
            </a:hlinkClick>
          </p:cNvPr>
          <p:cNvSpPr/>
          <p:nvPr/>
        </p:nvSpPr>
        <p:spPr>
          <a:xfrm>
            <a:off x="7858148" y="5572140"/>
            <a:ext cx="1042416" cy="1042416"/>
          </a:xfrm>
          <a:prstGeom prst="actionButtonSound">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ru-RU" dirty="0">
              <a:solidFill>
                <a:srgbClr val="FFC000"/>
              </a:solidFill>
            </a:endParaRPr>
          </a:p>
        </p:txBody>
      </p:sp>
      <p:sp>
        <p:nvSpPr>
          <p:cNvPr id="13" name="Плюс 12"/>
          <p:cNvSpPr/>
          <p:nvPr/>
        </p:nvSpPr>
        <p:spPr>
          <a:xfrm>
            <a:off x="4071934" y="2928934"/>
            <a:ext cx="914400" cy="914400"/>
          </a:xfrm>
          <a:prstGeom prst="mathPlus">
            <a:avLst/>
          </a:prstGeom>
        </p:spPr>
        <p:style>
          <a:lnRef idx="2">
            <a:schemeClr val="accent2">
              <a:shade val="50000"/>
            </a:schemeClr>
          </a:lnRef>
          <a:fillRef idx="1">
            <a:schemeClr val="accent2"/>
          </a:fillRef>
          <a:effectRef idx="0">
            <a:schemeClr val="accent2"/>
          </a:effectRef>
          <a:fontRef idx="minor">
            <a:schemeClr val="lt1"/>
          </a:fontRef>
        </p:style>
        <p:txBody>
          <a:bodyPr rtlCol="0" anchor="ctr"/>
          <a:lstStyle/>
          <a:p>
            <a:pPr algn="ctr"/>
            <a:endParaRPr lang="ru-RU"/>
          </a:p>
        </p:txBody>
      </p:sp>
      <p:sp>
        <p:nvSpPr>
          <p:cNvPr id="14" name="Минус 13"/>
          <p:cNvSpPr/>
          <p:nvPr/>
        </p:nvSpPr>
        <p:spPr>
          <a:xfrm>
            <a:off x="214282" y="2071678"/>
            <a:ext cx="914400" cy="914400"/>
          </a:xfrm>
          <a:prstGeom prst="mathMinus">
            <a:avLst/>
          </a:prstGeom>
        </p:spPr>
        <p:style>
          <a:lnRef idx="1">
            <a:schemeClr val="accent4"/>
          </a:lnRef>
          <a:fillRef idx="3">
            <a:schemeClr val="accent4"/>
          </a:fillRef>
          <a:effectRef idx="2">
            <a:schemeClr val="accent4"/>
          </a:effectRef>
          <a:fontRef idx="minor">
            <a:schemeClr val="lt1"/>
          </a:fontRef>
        </p:style>
        <p:txBody>
          <a:bodyPr rtlCol="0" anchor="ctr"/>
          <a:lstStyle/>
          <a:p>
            <a:pPr algn="ctr"/>
            <a:endParaRPr lang="ru-RU"/>
          </a:p>
        </p:txBody>
      </p:sp>
      <p:sp>
        <p:nvSpPr>
          <p:cNvPr id="15" name="Умножение 14"/>
          <p:cNvSpPr/>
          <p:nvPr/>
        </p:nvSpPr>
        <p:spPr>
          <a:xfrm>
            <a:off x="428596" y="285728"/>
            <a:ext cx="914400" cy="914400"/>
          </a:xfrm>
          <a:prstGeom prst="mathMultiply">
            <a:avLst/>
          </a:prstGeom>
        </p:spPr>
        <p:style>
          <a:lnRef idx="1">
            <a:schemeClr val="accent2"/>
          </a:lnRef>
          <a:fillRef idx="2">
            <a:schemeClr val="accent2"/>
          </a:fillRef>
          <a:effectRef idx="1">
            <a:schemeClr val="accent2"/>
          </a:effectRef>
          <a:fontRef idx="minor">
            <a:schemeClr val="dk1"/>
          </a:fontRef>
        </p:style>
        <p:txBody>
          <a:bodyPr rtlCol="0" anchor="ctr"/>
          <a:lstStyle/>
          <a:p>
            <a:pPr algn="ctr"/>
            <a:endParaRPr lang="ru-RU"/>
          </a:p>
        </p:txBody>
      </p:sp>
      <p:sp>
        <p:nvSpPr>
          <p:cNvPr id="16" name="Равно 15"/>
          <p:cNvSpPr/>
          <p:nvPr/>
        </p:nvSpPr>
        <p:spPr>
          <a:xfrm>
            <a:off x="7786710" y="0"/>
            <a:ext cx="914400" cy="914400"/>
          </a:xfrm>
          <a:prstGeom prst="mathEqual">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ru-RU">
              <a:solidFill>
                <a:schemeClr val="tx1"/>
              </a:solidFill>
            </a:endParaRPr>
          </a:p>
        </p:txBody>
      </p:sp>
      <p:sp>
        <p:nvSpPr>
          <p:cNvPr id="17" name="Деление 16"/>
          <p:cNvSpPr/>
          <p:nvPr/>
        </p:nvSpPr>
        <p:spPr>
          <a:xfrm>
            <a:off x="8229600" y="2071678"/>
            <a:ext cx="914400" cy="914400"/>
          </a:xfrm>
          <a:prstGeom prst="mathDivide">
            <a:avLst/>
          </a:prstGeom>
        </p:spPr>
        <p:style>
          <a:lnRef idx="0">
            <a:schemeClr val="dk1"/>
          </a:lnRef>
          <a:fillRef idx="3">
            <a:schemeClr val="dk1"/>
          </a:fillRef>
          <a:effectRef idx="3">
            <a:schemeClr val="dk1"/>
          </a:effectRef>
          <a:fontRef idx="minor">
            <a:schemeClr val="lt1"/>
          </a:fontRef>
        </p:style>
        <p:txBody>
          <a:bodyPr rtlCol="0" anchor="ctr"/>
          <a:lstStyle/>
          <a:p>
            <a:pPr algn="ctr"/>
            <a:endParaRPr lang="ru-RU"/>
          </a:p>
        </p:txBody>
      </p:sp>
      <p:sp>
        <p:nvSpPr>
          <p:cNvPr id="18" name="Не равно 17"/>
          <p:cNvSpPr/>
          <p:nvPr/>
        </p:nvSpPr>
        <p:spPr>
          <a:xfrm>
            <a:off x="2071670" y="5500702"/>
            <a:ext cx="914400" cy="914400"/>
          </a:xfrm>
          <a:prstGeom prst="mathNotEqual">
            <a:avLst/>
          </a:prstGeom>
        </p:spPr>
        <p:style>
          <a:lnRef idx="2">
            <a:schemeClr val="accent2"/>
          </a:lnRef>
          <a:fillRef idx="1">
            <a:schemeClr val="lt1"/>
          </a:fillRef>
          <a:effectRef idx="0">
            <a:schemeClr val="accent2"/>
          </a:effectRef>
          <a:fontRef idx="minor">
            <a:schemeClr val="dk1"/>
          </a:fontRef>
        </p:style>
        <p:txBody>
          <a:bodyPr rtlCol="0" anchor="ctr"/>
          <a:lstStyle/>
          <a:p>
            <a:pPr algn="ctr"/>
            <a:endParaRPr lang="ru-RU">
              <a:solidFill>
                <a:schemeClr val="tx1"/>
              </a:solidFill>
            </a:endParaRPr>
          </a:p>
        </p:txBody>
      </p:sp>
      <p:sp>
        <p:nvSpPr>
          <p:cNvPr id="19" name="32-конечная звезда 18"/>
          <p:cNvSpPr/>
          <p:nvPr/>
        </p:nvSpPr>
        <p:spPr>
          <a:xfrm>
            <a:off x="142844" y="5286388"/>
            <a:ext cx="1500198" cy="1214446"/>
          </a:xfrm>
          <a:prstGeom prst="star32">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smtClean="0"/>
          </a:p>
          <a:p>
            <a:pPr algn="ctr"/>
            <a:r>
              <a:rPr lang="en-US" dirty="0" smtClean="0">
                <a:solidFill>
                  <a:schemeClr val="tx1">
                    <a:lumMod val="95000"/>
                    <a:lumOff val="5000"/>
                  </a:schemeClr>
                </a:solidFill>
              </a:rPr>
              <a:t>TDPU</a:t>
            </a:r>
            <a:endParaRPr lang="ru-RU" sz="1000" dirty="0" smtClean="0">
              <a:solidFill>
                <a:schemeClr val="tx1">
                  <a:lumMod val="95000"/>
                  <a:lumOff val="5000"/>
                </a:schemeClr>
              </a:solidFill>
            </a:endParaRPr>
          </a:p>
          <a:p>
            <a:pPr algn="ct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barn(inVertic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10" presetClass="entr" presetSubtype="0" fill="hold" nodeType="click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Схема 4"/>
          <p:cNvGraphicFramePr/>
          <p:nvPr/>
        </p:nvGraphicFramePr>
        <p:xfrm>
          <a:off x="357158" y="285728"/>
          <a:ext cx="8286808" cy="6215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3" name="Прямоугольник 2">
            <a:hlinkClick r:id="rId8" action="ppaction://hlinksldjump"/>
          </p:cNvPr>
          <p:cNvSpPr/>
          <p:nvPr/>
        </p:nvSpPr>
        <p:spPr>
          <a:xfrm>
            <a:off x="4357686" y="2857496"/>
            <a:ext cx="3179076"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Sistema</a:t>
            </a:r>
            <a:r>
              <a:rPr lang="en-US"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 </a:t>
            </a:r>
            <a:r>
              <a:rPr lang="en-US" sz="3600" b="1" spc="5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bloki</a:t>
            </a:r>
            <a:endParaRPr lang="ru-RU"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4" name="Прямоугольник 3">
            <a:hlinkClick r:id="rId9" action="ppaction://hlinksldjump"/>
          </p:cNvPr>
          <p:cNvSpPr/>
          <p:nvPr/>
        </p:nvSpPr>
        <p:spPr>
          <a:xfrm>
            <a:off x="4357686" y="3571876"/>
            <a:ext cx="1973617"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Monitor</a:t>
            </a:r>
            <a:endParaRPr lang="ru-RU"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6" name="Прямоугольник 5">
            <a:hlinkClick r:id="rId10" action="ppaction://hlinksldjump"/>
          </p:cNvPr>
          <p:cNvSpPr/>
          <p:nvPr/>
        </p:nvSpPr>
        <p:spPr>
          <a:xfrm>
            <a:off x="4357686" y="4286256"/>
            <a:ext cx="2480167" cy="646331"/>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3600" b="1" spc="5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Klaviatura</a:t>
            </a:r>
            <a:endParaRPr lang="ru-RU" sz="3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2" name="Нижний колонтитул 1"/>
          <p:cNvSpPr>
            <a:spLocks noGrp="1"/>
          </p:cNvSpPr>
          <p:nvPr>
            <p:ph type="ftr" sz="quarter" idx="11"/>
          </p:nvPr>
        </p:nvSpPr>
        <p:spPr>
          <a:xfrm>
            <a:off x="4214810" y="6492875"/>
            <a:ext cx="2350681" cy="365125"/>
          </a:xfrm>
        </p:spPr>
        <p:txBody>
          <a:bodyPr/>
          <a:lstStyle/>
          <a:p>
            <a:pPr>
              <a:defRPr/>
            </a:pPr>
            <a:endParaRPr lang="ru-RU" dirty="0"/>
          </a:p>
        </p:txBody>
      </p:sp>
      <p:sp>
        <p:nvSpPr>
          <p:cNvPr id="7" name="32-конечная звезда 6"/>
          <p:cNvSpPr/>
          <p:nvPr/>
        </p:nvSpPr>
        <p:spPr>
          <a:xfrm>
            <a:off x="142844" y="5286388"/>
            <a:ext cx="1500198" cy="1214446"/>
          </a:xfrm>
          <a:prstGeom prst="star32">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smtClean="0"/>
          </a:p>
          <a:p>
            <a:pPr algn="ctr"/>
            <a:r>
              <a:rPr lang="en-US" dirty="0" smtClean="0">
                <a:solidFill>
                  <a:schemeClr val="tx1">
                    <a:lumMod val="95000"/>
                    <a:lumOff val="5000"/>
                  </a:schemeClr>
                </a:solidFill>
              </a:rPr>
              <a:t>TDPU</a:t>
            </a:r>
            <a:endParaRPr lang="ru-RU" sz="1000" dirty="0" smtClean="0">
              <a:solidFill>
                <a:schemeClr val="tx1">
                  <a:lumMod val="95000"/>
                  <a:lumOff val="5000"/>
                </a:schemeClr>
              </a:solidFill>
            </a:endParaRPr>
          </a:p>
          <a:p>
            <a:pPr algn="ct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par>
                                <p:cTn id="10" presetID="52" presetClass="entr" presetSubtype="0" fill="hold" nodeType="withEffect">
                                  <p:stCondLst>
                                    <p:cond delay="0"/>
                                  </p:stCondLst>
                                  <p:childTnLst>
                                    <p:set>
                                      <p:cBhvr>
                                        <p:cTn id="11" dur="1" fill="hold">
                                          <p:stCondLst>
                                            <p:cond delay="0"/>
                                          </p:stCondLst>
                                        </p:cTn>
                                        <p:tgtEl>
                                          <p:spTgt spid="4"/>
                                        </p:tgtEl>
                                        <p:attrNameLst>
                                          <p:attrName>style.visibility</p:attrName>
                                        </p:attrNameLst>
                                      </p:cBhvr>
                                      <p:to>
                                        <p:strVal val="visible"/>
                                      </p:to>
                                    </p:set>
                                    <p:animScale>
                                      <p:cBhvr>
                                        <p:cTn id="12" dur="1000" decel="50000" fill="hold">
                                          <p:stCondLst>
                                            <p:cond delay="0"/>
                                          </p:stCondLst>
                                        </p:cTn>
                                        <p:tgtEl>
                                          <p:spTgt spid="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4"/>
                                        </p:tgtEl>
                                        <p:attrNameLst>
                                          <p:attrName>ppt_x</p:attrName>
                                          <p:attrName>ppt_y</p:attrName>
                                        </p:attrNameLst>
                                      </p:cBhvr>
                                    </p:animMotion>
                                    <p:animEffect transition="in" filter="fade">
                                      <p:cBhvr>
                                        <p:cTn id="14" dur="1000"/>
                                        <p:tgtEl>
                                          <p:spTgt spid="4"/>
                                        </p:tgtEl>
                                      </p:cBhvr>
                                    </p:animEffect>
                                  </p:childTnLst>
                                </p:cTn>
                              </p:par>
                              <p:par>
                                <p:cTn id="15" presetID="52" presetClass="entr" presetSubtype="0" fill="hold" nodeType="withEffect">
                                  <p:stCondLst>
                                    <p:cond delay="0"/>
                                  </p:stCondLst>
                                  <p:childTnLst>
                                    <p:set>
                                      <p:cBhvr>
                                        <p:cTn id="16" dur="1" fill="hold">
                                          <p:stCondLst>
                                            <p:cond delay="0"/>
                                          </p:stCondLst>
                                        </p:cTn>
                                        <p:tgtEl>
                                          <p:spTgt spid="6"/>
                                        </p:tgtEl>
                                        <p:attrNameLst>
                                          <p:attrName>style.visibility</p:attrName>
                                        </p:attrNameLst>
                                      </p:cBhvr>
                                      <p:to>
                                        <p:strVal val="visible"/>
                                      </p:to>
                                    </p:set>
                                    <p:animScale>
                                      <p:cBhvr>
                                        <p:cTn id="17" dur="10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6"/>
                                        </p:tgtEl>
                                        <p:attrNameLst>
                                          <p:attrName>ppt_x</p:attrName>
                                          <p:attrName>ppt_y</p:attrName>
                                        </p:attrNameLst>
                                      </p:cBhvr>
                                    </p:animMotion>
                                    <p:animEffect transition="in" filter="fade">
                                      <p:cBhvr>
                                        <p:cTn id="19" dur="1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98000" r="-98000"/>
          </a:stretch>
        </a:blipFill>
        <a:effectLst/>
      </p:bgPr>
    </p:bg>
    <p:spTree>
      <p:nvGrpSpPr>
        <p:cNvPr id="1" name=""/>
        <p:cNvGrpSpPr/>
        <p:nvPr/>
      </p:nvGrpSpPr>
      <p:grpSpPr>
        <a:xfrm>
          <a:off x="0" y="0"/>
          <a:ext cx="0" cy="0"/>
          <a:chOff x="0" y="0"/>
          <a:chExt cx="0" cy="0"/>
        </a:xfrm>
      </p:grpSpPr>
      <p:pic>
        <p:nvPicPr>
          <p:cNvPr id="4" name="Рисунок 3" descr="Computer_Case.jpg"/>
          <p:cNvPicPr>
            <a:picLocks noChangeAspect="1"/>
          </p:cNvPicPr>
          <p:nvPr/>
        </p:nvPicPr>
        <p:blipFill>
          <a:blip r:embed="rId4"/>
          <a:stretch>
            <a:fillRect/>
          </a:stretch>
        </p:blipFill>
        <p:spPr>
          <a:xfrm>
            <a:off x="428596" y="214290"/>
            <a:ext cx="2643206" cy="2643206"/>
          </a:xfrm>
          <a:prstGeom prst="roundRect">
            <a:avLst>
              <a:gd name="adj" fmla="val 8594"/>
            </a:avLst>
          </a:prstGeom>
          <a:solidFill>
            <a:srgbClr val="FFFFFF">
              <a:shade val="85000"/>
            </a:srgbClr>
          </a:solidFill>
          <a:ln>
            <a:noFill/>
          </a:ln>
          <a:effectLst/>
        </p:spPr>
      </p:pic>
      <p:sp>
        <p:nvSpPr>
          <p:cNvPr id="5" name="Прямоугольник 4"/>
          <p:cNvSpPr/>
          <p:nvPr/>
        </p:nvSpPr>
        <p:spPr>
          <a:xfrm>
            <a:off x="4071934" y="1000108"/>
            <a:ext cx="4089389" cy="923330"/>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54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mn-cs"/>
              </a:rPr>
              <a:t>Sistema bloki</a:t>
            </a:r>
            <a:endParaRPr lang="ru-RU" sz="54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9" name="Прямоугольник 8">
            <a:hlinkClick r:id="rId5" action="ppaction://hlinksldjump"/>
          </p:cNvPr>
          <p:cNvSpPr/>
          <p:nvPr/>
        </p:nvSpPr>
        <p:spPr>
          <a:xfrm>
            <a:off x="3714307" y="6211669"/>
            <a:ext cx="542969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Asosiy</a:t>
            </a: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7" name="Содержимое 6"/>
          <p:cNvSpPr>
            <a:spLocks noGrp="1"/>
          </p:cNvSpPr>
          <p:nvPr>
            <p:ph idx="1"/>
          </p:nvPr>
        </p:nvSpPr>
        <p:spPr>
          <a:xfrm>
            <a:off x="428625" y="3357563"/>
            <a:ext cx="8501063" cy="3500437"/>
          </a:xfrm>
        </p:spPr>
        <p:txBody>
          <a:bodyPr>
            <a:normAutofit/>
          </a:bodyPr>
          <a:lstStyle/>
          <a:p>
            <a:pPr marL="1588" indent="265113" eaLnBrk="1" fontAlgn="auto" hangingPunct="1">
              <a:spcAft>
                <a:spcPts val="0"/>
              </a:spcAft>
              <a:buClr>
                <a:schemeClr val="tx1">
                  <a:shade val="95000"/>
                </a:schemeClr>
              </a:buClr>
              <a:buFont typeface="Wingdings 2"/>
              <a:buNone/>
              <a:defRPr/>
            </a:pPr>
            <a:r>
              <a:rPr lang="en-US" sz="3300" dirty="0" smtClean="0">
                <a:solidFill>
                  <a:schemeClr val="accent2">
                    <a:lumMod val="20000"/>
                    <a:lumOff val="80000"/>
                  </a:schemeClr>
                </a:solidFill>
                <a:latin typeface="Cambria" pitchFamily="18" charset="0"/>
              </a:rPr>
              <a:t> </a:t>
            </a:r>
          </a:p>
          <a:p>
            <a:pPr indent="265113" eaLnBrk="1" fontAlgn="auto" hangingPunct="1">
              <a:spcAft>
                <a:spcPts val="0"/>
              </a:spcAft>
              <a:buClr>
                <a:schemeClr val="tx1">
                  <a:shade val="95000"/>
                </a:schemeClr>
              </a:buClr>
              <a:buFont typeface="Wingdings 2"/>
              <a:buNone/>
              <a:defRPr/>
            </a:pPr>
            <a:r>
              <a:rPr lang="en-US" dirty="0" smtClean="0">
                <a:latin typeface="Arial Rounded MT Bold" pitchFamily="34" charset="0"/>
              </a:rPr>
              <a:t> </a:t>
            </a:r>
            <a:endParaRPr lang="ru-RU" dirty="0"/>
          </a:p>
        </p:txBody>
      </p:sp>
      <p:sp>
        <p:nvSpPr>
          <p:cNvPr id="8" name="TextBox 7"/>
          <p:cNvSpPr txBox="1"/>
          <p:nvPr/>
        </p:nvSpPr>
        <p:spPr>
          <a:xfrm>
            <a:off x="357188" y="3000375"/>
            <a:ext cx="8429625" cy="3046413"/>
          </a:xfrm>
          <a:prstGeom prst="rect">
            <a:avLst/>
          </a:prstGeom>
          <a:noFill/>
        </p:spPr>
        <p:txBody>
          <a:bodyPr anchor="ctr">
            <a:spAutoFit/>
          </a:bodyPr>
          <a:lstStyle/>
          <a:p>
            <a:pPr indent="363538" algn="just" fontAlgn="auto">
              <a:spcBef>
                <a:spcPts val="0"/>
              </a:spcBef>
              <a:spcAft>
                <a:spcPts val="0"/>
              </a:spcAft>
              <a:defRPr/>
            </a:pPr>
            <a:r>
              <a:rPr lang="en-US" sz="2400" b="1" dirty="0" err="1">
                <a:solidFill>
                  <a:schemeClr val="tx1">
                    <a:lumMod val="75000"/>
                    <a:lumOff val="25000"/>
                  </a:schemeClr>
                </a:solidFill>
                <a:latin typeface="Cambria" pitchFamily="18" charset="0"/>
                <a:cs typeface="+mn-cs"/>
              </a:rPr>
              <a:t>Sistema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bloki</a:t>
            </a:r>
            <a:r>
              <a:rPr lang="en-US" sz="2400" b="1" dirty="0">
                <a:solidFill>
                  <a:schemeClr val="tx1">
                    <a:lumMod val="75000"/>
                    <a:lumOff val="25000"/>
                  </a:schemeClr>
                </a:solidFill>
                <a:latin typeface="Cambria" pitchFamily="18" charset="0"/>
                <a:cs typeface="+mn-cs"/>
              </a:rPr>
              <a:t> </a:t>
            </a:r>
            <a:r>
              <a:rPr lang="en-US" sz="2400" b="1" dirty="0" err="1">
                <a:solidFill>
                  <a:srgbClr val="FFFF00"/>
                </a:solidFill>
                <a:latin typeface="Cambria" pitchFamily="18" charset="0"/>
                <a:cs typeface="+mn-cs"/>
              </a:rPr>
              <a:t>asosiy</a:t>
            </a:r>
            <a:r>
              <a:rPr lang="en-US" sz="2400" b="1" dirty="0">
                <a:solidFill>
                  <a:srgbClr val="FFFF00"/>
                </a:solidFill>
                <a:latin typeface="Cambria" pitchFamily="18" charset="0"/>
                <a:cs typeface="+mn-cs"/>
              </a:rPr>
              <a:t> </a:t>
            </a:r>
            <a:r>
              <a:rPr lang="en-US" sz="2400" b="1" dirty="0" err="1">
                <a:solidFill>
                  <a:srgbClr val="FFFF00"/>
                </a:solidFill>
                <a:latin typeface="Cambria" pitchFamily="18" charset="0"/>
                <a:cs typeface="+mn-cs"/>
              </a:rPr>
              <a:t>xotira</a:t>
            </a:r>
            <a:r>
              <a:rPr lang="en-US" sz="2400" b="1" dirty="0">
                <a:solidFill>
                  <a:schemeClr val="accent2">
                    <a:lumMod val="20000"/>
                    <a:lumOff val="80000"/>
                  </a:schemeClr>
                </a:solidFill>
                <a:latin typeface="Cambria" pitchFamily="18" charset="0"/>
                <a:cs typeface="+mn-cs"/>
              </a:rPr>
              <a:t>, </a:t>
            </a:r>
            <a:r>
              <a:rPr lang="en-US" sz="2400" b="1" dirty="0" err="1">
                <a:solidFill>
                  <a:srgbClr val="FFFF00"/>
                </a:solidFill>
                <a:latin typeface="Cambria" pitchFamily="18" charset="0"/>
                <a:cs typeface="+mn-cs"/>
              </a:rPr>
              <a:t>protsessor</a:t>
            </a:r>
            <a:r>
              <a:rPr lang="en-US" sz="2400" b="1" dirty="0">
                <a:solidFill>
                  <a:schemeClr val="accent2">
                    <a:lumMod val="20000"/>
                    <a:lumOff val="80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va</a:t>
            </a:r>
            <a:r>
              <a:rPr lang="en-US" sz="2400" b="1" dirty="0">
                <a:solidFill>
                  <a:schemeClr val="accent2">
                    <a:lumMod val="20000"/>
                    <a:lumOff val="80000"/>
                  </a:schemeClr>
                </a:solidFill>
                <a:latin typeface="Cambria" pitchFamily="18" charset="0"/>
                <a:cs typeface="+mn-cs"/>
              </a:rPr>
              <a:t> </a:t>
            </a:r>
            <a:r>
              <a:rPr lang="en-US" sz="2400" b="1" dirty="0" err="1">
                <a:solidFill>
                  <a:srgbClr val="FFFF00"/>
                </a:solidFill>
                <a:latin typeface="Cambria" pitchFamily="18" charset="0"/>
                <a:cs typeface="+mn-cs"/>
              </a:rPr>
              <a:t>elektron</a:t>
            </a:r>
            <a:r>
              <a:rPr lang="en-US" sz="2400" b="1" dirty="0">
                <a:solidFill>
                  <a:srgbClr val="FFFF00"/>
                </a:solidFill>
                <a:latin typeface="Cambria" pitchFamily="18" charset="0"/>
                <a:cs typeface="+mn-cs"/>
              </a:rPr>
              <a:t> </a:t>
            </a:r>
            <a:r>
              <a:rPr lang="en-US" sz="2400" b="1" dirty="0" err="1">
                <a:solidFill>
                  <a:srgbClr val="FFFF00"/>
                </a:solidFill>
                <a:latin typeface="Cambria" pitchFamily="18" charset="0"/>
                <a:cs typeface="+mn-cs"/>
              </a:rPr>
              <a:t>sxemadan</a:t>
            </a:r>
            <a:r>
              <a:rPr lang="en-US" sz="2400" b="1" dirty="0">
                <a:solidFill>
                  <a:schemeClr val="accent2">
                    <a:lumMod val="20000"/>
                    <a:lumOff val="80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tashkil</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topgan</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Asosiy</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xotira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esa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tezkor</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xotira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qurilmasi</a:t>
            </a:r>
            <a:r>
              <a:rPr lang="en-US" sz="2400" b="1" dirty="0">
                <a:solidFill>
                  <a:schemeClr val="tx1">
                    <a:lumMod val="75000"/>
                    <a:lumOff val="25000"/>
                  </a:schemeClr>
                </a:solidFill>
                <a:latin typeface="Cambria" pitchFamily="18" charset="0"/>
                <a:cs typeface="+mn-cs"/>
              </a:rPr>
              <a:t> (TXQ) </a:t>
            </a:r>
            <a:r>
              <a:rPr lang="en-US" sz="2400" b="1" dirty="0" err="1">
                <a:solidFill>
                  <a:schemeClr val="tx1">
                    <a:lumMod val="75000"/>
                    <a:lumOff val="25000"/>
                  </a:schemeClr>
                </a:solidFill>
                <a:latin typeface="Cambria" pitchFamily="18" charset="0"/>
                <a:cs typeface="+mn-cs"/>
              </a:rPr>
              <a:t>hamda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doimiy</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xotira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qurilmasi</a:t>
            </a:r>
            <a:r>
              <a:rPr lang="en-US" sz="2400" b="1" dirty="0">
                <a:solidFill>
                  <a:schemeClr val="tx1">
                    <a:lumMod val="75000"/>
                    <a:lumOff val="25000"/>
                  </a:schemeClr>
                </a:solidFill>
                <a:latin typeface="Cambria" pitchFamily="18" charset="0"/>
                <a:cs typeface="+mn-cs"/>
              </a:rPr>
              <a:t> (DXQ)</a:t>
            </a:r>
            <a:r>
              <a:rPr lang="en-US" sz="2400" b="1" dirty="0" err="1">
                <a:solidFill>
                  <a:schemeClr val="tx1">
                    <a:lumMod val="75000"/>
                    <a:lumOff val="25000"/>
                  </a:schemeClr>
                </a:solidFill>
                <a:latin typeface="Cambria" pitchFamily="18" charset="0"/>
                <a:cs typeface="+mn-cs"/>
              </a:rPr>
              <a:t>dan</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tashkil</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topgan</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TXQda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boshqacha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nomi</a:t>
            </a:r>
            <a:r>
              <a:rPr lang="en-US" sz="2400" b="1" dirty="0">
                <a:solidFill>
                  <a:schemeClr val="tx1">
                    <a:lumMod val="75000"/>
                    <a:lumOff val="25000"/>
                  </a:schemeClr>
                </a:solidFill>
                <a:latin typeface="Cambria" pitchFamily="18" charset="0"/>
                <a:cs typeface="+mn-cs"/>
              </a:rPr>
              <a:t> RAM ― Random Access Memory) </a:t>
            </a:r>
            <a:r>
              <a:rPr lang="en-US" sz="2400" b="1" dirty="0" err="1">
                <a:solidFill>
                  <a:schemeClr val="tx1">
                    <a:lumMod val="75000"/>
                    <a:lumOff val="25000"/>
                  </a:schemeClr>
                </a:solidFill>
                <a:latin typeface="Cambria" pitchFamily="18" charset="0"/>
                <a:cs typeface="+mn-cs"/>
              </a:rPr>
              <a:t>kompyuterga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kiritilgan</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va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ish</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jarayonida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hosil</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bo’lgan</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barcha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axborotlar</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saqlanadi</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Kompyuter</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manbaadan</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uzilgach</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TXQdagi</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ma’lumotlar</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o’chib</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ketadi</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DXQda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esa</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axborotlar</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o’zgarmasdan</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doimiy</a:t>
            </a:r>
            <a:r>
              <a:rPr lang="en-US" sz="2400" b="1" dirty="0">
                <a:solidFill>
                  <a:schemeClr val="tx1">
                    <a:lumMod val="75000"/>
                    <a:lumOff val="25000"/>
                  </a:schemeClr>
                </a:solidFill>
                <a:latin typeface="Cambria" pitchFamily="18" charset="0"/>
                <a:cs typeface="+mn-cs"/>
              </a:rPr>
              <a:t> </a:t>
            </a:r>
            <a:r>
              <a:rPr lang="en-US" sz="2400" b="1" dirty="0" err="1">
                <a:solidFill>
                  <a:schemeClr val="tx1">
                    <a:lumMod val="75000"/>
                    <a:lumOff val="25000"/>
                  </a:schemeClr>
                </a:solidFill>
                <a:latin typeface="Cambria" pitchFamily="18" charset="0"/>
                <a:cs typeface="+mn-cs"/>
              </a:rPr>
              <a:t>saqlanadi</a:t>
            </a:r>
            <a:r>
              <a:rPr lang="en-US" sz="2400" b="1" dirty="0">
                <a:solidFill>
                  <a:schemeClr val="tx1">
                    <a:lumMod val="75000"/>
                    <a:lumOff val="25000"/>
                  </a:schemeClr>
                </a:solidFill>
                <a:latin typeface="Cambria" pitchFamily="18" charset="0"/>
                <a:cs typeface="+mn-cs"/>
              </a:rPr>
              <a:t>. </a:t>
            </a:r>
            <a:endParaRPr lang="ru-RU" sz="2400" b="1" dirty="0">
              <a:ln w="19050">
                <a:noFill/>
                <a:prstDash val="solid"/>
              </a:ln>
              <a:solidFill>
                <a:schemeClr val="tx1">
                  <a:lumMod val="75000"/>
                  <a:lumOff val="25000"/>
                </a:schemeClr>
              </a:solidFill>
              <a:effectLst>
                <a:outerShdw blurRad="50000" dist="50800" dir="7500000" algn="tl">
                  <a:srgbClr val="000000">
                    <a:shade val="5000"/>
                    <a:alpha val="35000"/>
                  </a:srgbClr>
                </a:outerShdw>
              </a:effectLst>
              <a:latin typeface="Cambria" pitchFamily="18" charset="0"/>
              <a:cs typeface="+mn-cs"/>
            </a:endParaRPr>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9"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1000" fill="hold"/>
                                        <p:tgtEl>
                                          <p:spTgt spid="5"/>
                                        </p:tgtEl>
                                        <p:attrNameLst>
                                          <p:attrName>ppt_x</p:attrName>
                                        </p:attrNameLst>
                                      </p:cBhvr>
                                      <p:tavLst>
                                        <p:tav tm="0">
                                          <p:val>
                                            <p:strVal val="#ppt_x-.2"/>
                                          </p:val>
                                        </p:tav>
                                        <p:tav tm="100000">
                                          <p:val>
                                            <p:strVal val="#ppt_x"/>
                                          </p:val>
                                        </p:tav>
                                      </p:tavLst>
                                    </p:anim>
                                    <p:anim calcmode="lin" valueType="num">
                                      <p:cBhvr>
                                        <p:cTn id="8" dur="1000" fill="hold"/>
                                        <p:tgtEl>
                                          <p:spTgt spid="5"/>
                                        </p:tgtEl>
                                        <p:attrNameLst>
                                          <p:attrName>ppt_y</p:attrName>
                                        </p:attrNameLst>
                                      </p:cBhvr>
                                      <p:tavLst>
                                        <p:tav tm="0">
                                          <p:val>
                                            <p:strVal val="#ppt_y"/>
                                          </p:val>
                                        </p:tav>
                                        <p:tav tm="100000">
                                          <p:val>
                                            <p:strVal val="#ppt_y"/>
                                          </p:val>
                                        </p:tav>
                                      </p:tavLst>
                                    </p:anim>
                                    <p:animEffect transition="in" filter="wipe(right)" prLst="gradientSize: 0.1">
                                      <p:cBhvr>
                                        <p:cTn id="9" dur="1000"/>
                                        <p:tgtEl>
                                          <p:spTgt spid="5"/>
                                        </p:tgtEl>
                                      </p:cBhvr>
                                    </p:animEffect>
                                  </p:childTnLst>
                                </p:cTn>
                              </p:par>
                            </p:childTnLst>
                          </p:cTn>
                        </p:par>
                        <p:par>
                          <p:cTn id="10" fill="hold" nodeType="afterGroup">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a:hlinkClick r:id="rId3" action="ppaction://hlinksldjump"/>
          </p:cNvPr>
          <p:cNvSpPr/>
          <p:nvPr/>
        </p:nvSpPr>
        <p:spPr>
          <a:xfrm>
            <a:off x="5176247" y="6211669"/>
            <a:ext cx="396775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Sistema</a:t>
            </a: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bloki</a:t>
            </a:r>
            <a:endParaRPr lang="ru-RU"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pic>
        <p:nvPicPr>
          <p:cNvPr id="5" name="Рисунок 4" descr="Materinskaya plata MSI_K7T266_motherboard.jpg"/>
          <p:cNvPicPr>
            <a:picLocks noChangeAspect="1"/>
          </p:cNvPicPr>
          <p:nvPr/>
        </p:nvPicPr>
        <p:blipFill>
          <a:blip r:embed="rId4"/>
          <a:stretch>
            <a:fillRect/>
          </a:stretch>
        </p:blipFill>
        <p:spPr>
          <a:xfrm>
            <a:off x="285720" y="214290"/>
            <a:ext cx="5038736" cy="3405300"/>
          </a:xfrm>
          <a:prstGeom prst="roundRect">
            <a:avLst>
              <a:gd name="adj" fmla="val 8594"/>
            </a:avLst>
          </a:prstGeom>
          <a:solidFill>
            <a:srgbClr val="FFFFFF">
              <a:shade val="85000"/>
            </a:srgbClr>
          </a:solidFill>
          <a:ln>
            <a:noFill/>
          </a:ln>
          <a:effectLst/>
        </p:spPr>
      </p:pic>
      <p:sp>
        <p:nvSpPr>
          <p:cNvPr id="6" name="Прямоугольник 5"/>
          <p:cNvSpPr/>
          <p:nvPr/>
        </p:nvSpPr>
        <p:spPr>
          <a:xfrm>
            <a:off x="5072066" y="1357298"/>
            <a:ext cx="4071934" cy="830997"/>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4800" b="1" dirty="0" err="1">
                <a:ln w="10541" cmpd="sng">
                  <a:solidFill>
                    <a:srgbClr val="7D7D7D">
                      <a:tint val="100000"/>
                      <a:shade val="100000"/>
                      <a:satMod val="110000"/>
                    </a:srgbClr>
                  </a:solidFill>
                  <a:prstDash val="solid"/>
                </a:ln>
                <a:solidFill>
                  <a:srgbClr val="C00000"/>
                </a:solidFill>
                <a:latin typeface="Cambria" pitchFamily="18" charset="0"/>
                <a:cs typeface="+mn-cs"/>
              </a:rPr>
              <a:t>Ona</a:t>
            </a:r>
            <a:r>
              <a:rPr lang="en-US" sz="4800" b="1" dirty="0">
                <a:ln w="10541" cmpd="sng">
                  <a:solidFill>
                    <a:srgbClr val="7D7D7D">
                      <a:tint val="100000"/>
                      <a:shade val="100000"/>
                      <a:satMod val="110000"/>
                    </a:srgbClr>
                  </a:solidFill>
                  <a:prstDash val="solid"/>
                </a:ln>
                <a:solidFill>
                  <a:srgbClr val="C00000"/>
                </a:solidFill>
                <a:latin typeface="Cambria" pitchFamily="18" charset="0"/>
                <a:cs typeface="+mn-cs"/>
              </a:rPr>
              <a:t> </a:t>
            </a:r>
            <a:r>
              <a:rPr lang="en-US" sz="4800" b="1" dirty="0" err="1">
                <a:ln w="10541" cmpd="sng">
                  <a:solidFill>
                    <a:srgbClr val="7D7D7D">
                      <a:tint val="100000"/>
                      <a:shade val="100000"/>
                      <a:satMod val="110000"/>
                    </a:srgbClr>
                  </a:solidFill>
                  <a:prstDash val="solid"/>
                </a:ln>
                <a:solidFill>
                  <a:srgbClr val="C00000"/>
                </a:solidFill>
                <a:latin typeface="Cambria" pitchFamily="18" charset="0"/>
                <a:cs typeface="+mn-cs"/>
              </a:rPr>
              <a:t>plata</a:t>
            </a:r>
            <a:endParaRPr lang="en-US" sz="5400" b="1" dirty="0">
              <a:ln/>
              <a:solidFill>
                <a:srgbClr val="C00000"/>
              </a:solidFill>
              <a:latin typeface="+mn-lt"/>
              <a:cs typeface="+mn-cs"/>
            </a:endParaRPr>
          </a:p>
        </p:txBody>
      </p:sp>
      <p:sp>
        <p:nvSpPr>
          <p:cNvPr id="7" name="TextBox 6"/>
          <p:cNvSpPr txBox="1"/>
          <p:nvPr/>
        </p:nvSpPr>
        <p:spPr>
          <a:xfrm>
            <a:off x="428625" y="3643313"/>
            <a:ext cx="8358188" cy="3000375"/>
          </a:xfrm>
          <a:prstGeom prst="rect">
            <a:avLst/>
          </a:prstGeom>
          <a:noFill/>
        </p:spPr>
        <p:txBody>
          <a:bodyPr anchor="ctr">
            <a:spAutoFit/>
          </a:bodyPr>
          <a:lstStyle/>
          <a:p>
            <a:pPr indent="363538" algn="just" fontAlgn="auto">
              <a:spcBef>
                <a:spcPts val="0"/>
              </a:spcBef>
              <a:spcAft>
                <a:spcPts val="0"/>
              </a:spcAft>
              <a:defRPr/>
            </a:pPr>
            <a:r>
              <a:rPr lang="ru-RU" sz="2700" b="1" dirty="0">
                <a:ln w="19050">
                  <a:noFill/>
                  <a:prstDash val="solid"/>
                </a:ln>
                <a:solidFill>
                  <a:schemeClr val="accent2">
                    <a:lumMod val="20000"/>
                    <a:lumOff val="80000"/>
                  </a:schemeClr>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Ona</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plata</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ingl</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a:ln w="19050">
                  <a:noFill/>
                  <a:prstDash val="solid"/>
                </a:ln>
                <a:solidFill>
                  <a:srgbClr val="FF0000"/>
                </a:solidFill>
                <a:effectLst>
                  <a:outerShdw blurRad="38100" dist="38100" dir="2700000" algn="tl">
                    <a:srgbClr val="000000">
                      <a:alpha val="43137"/>
                    </a:srgbClr>
                  </a:outerShdw>
                </a:effectLst>
                <a:latin typeface="Cambria" pitchFamily="18" charset="0"/>
                <a:cs typeface="+mn-cs"/>
              </a:rPr>
              <a:t>M</a:t>
            </a:r>
            <a:r>
              <a:rPr lang="ru-RU" sz="2700" b="1" dirty="0" err="1">
                <a:ln w="19050">
                  <a:noFill/>
                  <a:prstDash val="solid"/>
                </a:ln>
                <a:solidFill>
                  <a:srgbClr val="FF0000"/>
                </a:solidFill>
                <a:effectLst>
                  <a:outerShdw blurRad="38100" dist="38100" dir="2700000" algn="tl">
                    <a:srgbClr val="000000">
                      <a:alpha val="43137"/>
                    </a:srgbClr>
                  </a:outerShdw>
                </a:effectLst>
                <a:latin typeface="Cambria" pitchFamily="18" charset="0"/>
                <a:cs typeface="+mn-cs"/>
              </a:rPr>
              <a:t>otherboard</a:t>
            </a:r>
            <a:r>
              <a:rPr lang="ru-RU" sz="2700" b="1" dirty="0">
                <a:ln w="19050">
                  <a:noFill/>
                  <a:prstDash val="solid"/>
                </a:ln>
                <a:solidFill>
                  <a:schemeClr val="accent2">
                    <a:lumMod val="20000"/>
                    <a:lumOff val="80000"/>
                  </a:schemeClr>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yoki</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ingl</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ru-RU" sz="2700" b="1" dirty="0" err="1">
                <a:ln w="19050">
                  <a:noFill/>
                  <a:prstDash val="solid"/>
                </a:ln>
                <a:solidFill>
                  <a:srgbClr val="FF0000"/>
                </a:solidFill>
                <a:effectLst>
                  <a:outerShdw blurRad="38100" dist="38100" dir="2700000" algn="tl">
                    <a:srgbClr val="000000">
                      <a:alpha val="43137"/>
                    </a:srgbClr>
                  </a:outerShdw>
                </a:effectLst>
                <a:latin typeface="Cambria" pitchFamily="18" charset="0"/>
                <a:cs typeface="+mn-cs"/>
              </a:rPr>
              <a:t>mainboard</a:t>
            </a:r>
            <a:r>
              <a:rPr lang="ru-RU" sz="2700" b="1" dirty="0">
                <a:ln w="19050">
                  <a:noFill/>
                  <a:prstDash val="solid"/>
                </a:ln>
                <a:solidFill>
                  <a:schemeClr val="accent2">
                    <a:lumMod val="20000"/>
                    <a:lumOff val="80000"/>
                  </a:schemeClr>
                </a:solidFill>
                <a:effectLst>
                  <a:outerShdw blurRad="38100" dist="38100" dir="2700000" algn="tl">
                    <a:srgbClr val="000000">
                      <a:alpha val="43137"/>
                    </a:srgbClr>
                  </a:outerShdw>
                </a:effectLst>
                <a:latin typeface="Cambria" pitchFamily="18" charset="0"/>
                <a:cs typeface="+mn-cs"/>
              </a:rPr>
              <a:t> </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Asosiy</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plata</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ru-RU"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материнка</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Shaxsiy</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kompyuterning</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asosiy</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komponentlari</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Markaziy</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protsessor</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TXQ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kontrolleri</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va</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TXQ</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yuklanuvchi</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DXQ</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BIOS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kontrollerlari</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o’rnatiladigan</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plata</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Odatda</a:t>
            </a:r>
            <a:r>
              <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ona</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platada</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razyomlar</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slotlar</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joylashgan</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 </a:t>
            </a:r>
            <a:r>
              <a:rPr lang="en-US" sz="2700" b="1" dirty="0" err="1">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bo’ladi</a:t>
            </a:r>
            <a:r>
              <a:rPr lang="en-US"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rPr>
              <a:t>.</a:t>
            </a:r>
            <a:endParaRPr lang="ru-RU" sz="2700" b="1" dirty="0">
              <a:ln w="19050">
                <a:noFill/>
                <a:prstDash val="solid"/>
              </a:ln>
              <a:solidFill>
                <a:srgbClr val="00B050"/>
              </a:solidFill>
              <a:effectLst>
                <a:outerShdw blurRad="38100" dist="38100" dir="2700000" algn="tl">
                  <a:srgbClr val="000000">
                    <a:alpha val="43137"/>
                  </a:srgbClr>
                </a:outerShdw>
              </a:effectLst>
              <a:latin typeface="Cambria" pitchFamily="18" charset="0"/>
              <a:cs typeface="+mn-cs"/>
            </a:endParaRPr>
          </a:p>
        </p:txBody>
      </p:sp>
      <p:sp>
        <p:nvSpPr>
          <p:cNvPr id="8" name="Прямоугольник 7"/>
          <p:cNvSpPr/>
          <p:nvPr/>
        </p:nvSpPr>
        <p:spPr>
          <a:xfrm>
            <a:off x="5072066" y="2143116"/>
            <a:ext cx="4071934" cy="492443"/>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ru-RU" sz="2600" b="1" dirty="0">
                <a:ln w="10541" cmpd="sng">
                  <a:solidFill>
                    <a:srgbClr val="7D7D7D">
                      <a:tint val="100000"/>
                      <a:shade val="100000"/>
                      <a:satMod val="110000"/>
                    </a:srgbClr>
                  </a:solidFill>
                  <a:prstDash val="solid"/>
                </a:ln>
                <a:solidFill>
                  <a:srgbClr val="C00000"/>
                </a:solidFill>
                <a:latin typeface="Cambria" pitchFamily="18" charset="0"/>
                <a:cs typeface="+mn-cs"/>
              </a:rPr>
              <a:t>(Материнская плата)</a:t>
            </a:r>
            <a:endParaRPr lang="en-US" sz="2600" b="1" dirty="0">
              <a:ln/>
              <a:solidFill>
                <a:srgbClr val="C00000"/>
              </a:solidFill>
              <a:latin typeface="+mn-lt"/>
              <a:cs typeface="+mn-cs"/>
            </a:endParaRPr>
          </a:p>
        </p:txBody>
      </p:sp>
      <p:sp>
        <p:nvSpPr>
          <p:cNvPr id="2" name="Нижний колонтитул 1"/>
          <p:cNvSpPr>
            <a:spLocks noGrp="1"/>
          </p:cNvSpPr>
          <p:nvPr>
            <p:ph type="ftr" sz="quarter" idx="11"/>
          </p:nvPr>
        </p:nvSpPr>
        <p:spPr/>
        <p:txBody>
          <a:bodyPr/>
          <a:lstStyle/>
          <a:p>
            <a:pPr>
              <a:defRPr/>
            </a:pP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1000"/>
                                        <p:tgtEl>
                                          <p:spTgt spid="6"/>
                                        </p:tgtEl>
                                      </p:cBhvr>
                                    </p:animEffect>
                                  </p:childTnLst>
                                </p:cTn>
                              </p:par>
                              <p:par>
                                <p:cTn id="8" presetID="22" presetClass="entr" presetSubtype="4"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1000"/>
                                        <p:tgtEl>
                                          <p:spTgt spid="8"/>
                                        </p:tgtEl>
                                      </p:cBhvr>
                                    </p:animEffect>
                                  </p:childTnLst>
                                </p:cTn>
                              </p:par>
                            </p:childTnLst>
                          </p:cTn>
                        </p:par>
                        <p:par>
                          <p:cTn id="11" fill="hold" nodeType="afterGroup">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0" b="-20000"/>
          </a:stretch>
        </a:blipFill>
        <a:effectLst/>
      </p:bgPr>
    </p:bg>
    <p:spTree>
      <p:nvGrpSpPr>
        <p:cNvPr id="1" name=""/>
        <p:cNvGrpSpPr/>
        <p:nvPr/>
      </p:nvGrpSpPr>
      <p:grpSpPr>
        <a:xfrm>
          <a:off x="0" y="0"/>
          <a:ext cx="0" cy="0"/>
          <a:chOff x="0" y="0"/>
          <a:chExt cx="0" cy="0"/>
        </a:xfrm>
      </p:grpSpPr>
      <p:pic>
        <p:nvPicPr>
          <p:cNvPr id="4" name="Рисунок 3" descr="Protsessor 2 733px-Intel_80486DX2_bottom.jpg"/>
          <p:cNvPicPr>
            <a:picLocks noChangeAspect="1"/>
          </p:cNvPicPr>
          <p:nvPr/>
        </p:nvPicPr>
        <p:blipFill>
          <a:blip r:embed="rId4"/>
          <a:stretch>
            <a:fillRect/>
          </a:stretch>
        </p:blipFill>
        <p:spPr>
          <a:xfrm>
            <a:off x="357159" y="285728"/>
            <a:ext cx="2928957" cy="2397509"/>
          </a:xfrm>
          <a:prstGeom prst="roundRect">
            <a:avLst>
              <a:gd name="adj" fmla="val 8594"/>
            </a:avLst>
          </a:prstGeom>
          <a:solidFill>
            <a:srgbClr val="FFFFFF">
              <a:shade val="85000"/>
            </a:srgbClr>
          </a:solidFill>
          <a:ln>
            <a:noFill/>
          </a:ln>
          <a:effectLst/>
        </p:spPr>
      </p:pic>
      <p:sp>
        <p:nvSpPr>
          <p:cNvPr id="8" name="Прямоугольник 7"/>
          <p:cNvSpPr/>
          <p:nvPr/>
        </p:nvSpPr>
        <p:spPr>
          <a:xfrm>
            <a:off x="3929058" y="928670"/>
            <a:ext cx="4572000" cy="830997"/>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48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Protsessor</a:t>
            </a:r>
            <a:endParaRPr lang="en-US" sz="5400" b="1">
              <a:ln/>
              <a:solidFill>
                <a:schemeClr val="accent3"/>
              </a:solidFill>
              <a:latin typeface="+mn-lt"/>
              <a:cs typeface="+mn-cs"/>
            </a:endParaRPr>
          </a:p>
        </p:txBody>
      </p:sp>
      <p:sp>
        <p:nvSpPr>
          <p:cNvPr id="9" name="Прямоугольник 8">
            <a:hlinkClick r:id="rId5" action="ppaction://hlinksldjump"/>
          </p:cNvPr>
          <p:cNvSpPr/>
          <p:nvPr/>
        </p:nvSpPr>
        <p:spPr>
          <a:xfrm>
            <a:off x="5176247" y="6211669"/>
            <a:ext cx="396775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Sistema</a:t>
            </a: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bloki</a:t>
            </a:r>
            <a:endParaRPr lang="ru-RU"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TextBox 5"/>
          <p:cNvSpPr txBox="1"/>
          <p:nvPr/>
        </p:nvSpPr>
        <p:spPr>
          <a:xfrm>
            <a:off x="428596" y="2643182"/>
            <a:ext cx="8358188" cy="3646487"/>
          </a:xfrm>
          <a:prstGeom prst="rect">
            <a:avLst/>
          </a:prstGeom>
          <a:noFill/>
        </p:spPr>
        <p:txBody>
          <a:bodyPr anchor="ctr">
            <a:spAutoFit/>
          </a:bodyPr>
          <a:lstStyle/>
          <a:p>
            <a:pPr indent="363538" algn="just" fontAlgn="auto">
              <a:spcBef>
                <a:spcPts val="0"/>
              </a:spcBef>
              <a:spcAft>
                <a:spcPts val="0"/>
              </a:spcAft>
              <a:defRPr/>
            </a:pPr>
            <a:r>
              <a:rPr lang="en-US" sz="2100" b="1" dirty="0" err="1">
                <a:ln w="19050">
                  <a:noFill/>
                  <a:prstDash val="solid"/>
                </a:ln>
                <a:solidFill>
                  <a:schemeClr val="tx1">
                    <a:lumMod val="95000"/>
                    <a:lumOff val="5000"/>
                  </a:schemeClr>
                </a:solidFill>
                <a:latin typeface="Cambria" pitchFamily="18" charset="0"/>
                <a:cs typeface="+mn-cs"/>
              </a:rPr>
              <a:t>Markaziy</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protsessor</a:t>
            </a:r>
            <a:r>
              <a:rPr lang="en-US" sz="2100" b="1" dirty="0">
                <a:ln w="19050">
                  <a:noFill/>
                  <a:prstDash val="solid"/>
                </a:ln>
                <a:solidFill>
                  <a:schemeClr val="tx1">
                    <a:lumMod val="95000"/>
                    <a:lumOff val="5000"/>
                  </a:schemeClr>
                </a:solidFill>
                <a:latin typeface="Cambria" pitchFamily="18" charset="0"/>
                <a:cs typeface="+mn-cs"/>
              </a:rPr>
              <a:t> </a:t>
            </a:r>
            <a:r>
              <a:rPr lang="ru-RU" sz="2100" b="1" dirty="0">
                <a:ln w="19050">
                  <a:noFill/>
                  <a:prstDash val="solid"/>
                </a:ln>
                <a:solidFill>
                  <a:schemeClr val="tx1">
                    <a:lumMod val="95000"/>
                    <a:lumOff val="5000"/>
                  </a:schemeClr>
                </a:solidFill>
                <a:latin typeface="Cambria" pitchFamily="18" charset="0"/>
                <a:cs typeface="+mn-cs"/>
              </a:rPr>
              <a:t>(</a:t>
            </a:r>
            <a:r>
              <a:rPr lang="en-US" sz="2100" b="1" dirty="0" err="1">
                <a:ln w="19050">
                  <a:noFill/>
                  <a:prstDash val="solid"/>
                </a:ln>
                <a:solidFill>
                  <a:schemeClr val="tx1">
                    <a:lumMod val="95000"/>
                    <a:lumOff val="5000"/>
                  </a:schemeClr>
                </a:solidFill>
                <a:latin typeface="Cambria" pitchFamily="18" charset="0"/>
                <a:cs typeface="+mn-cs"/>
              </a:rPr>
              <a:t>ingl</a:t>
            </a:r>
            <a:r>
              <a:rPr lang="ru-RU" sz="2100" b="1" dirty="0">
                <a:ln w="19050">
                  <a:noFill/>
                  <a:prstDash val="solid"/>
                </a:ln>
                <a:solidFill>
                  <a:schemeClr val="accent2">
                    <a:lumMod val="20000"/>
                    <a:lumOff val="80000"/>
                  </a:schemeClr>
                </a:solidFill>
                <a:latin typeface="Cambria" pitchFamily="18" charset="0"/>
                <a:cs typeface="+mn-cs"/>
              </a:rPr>
              <a:t>. </a:t>
            </a:r>
            <a:r>
              <a:rPr lang="ru-RU" sz="2100" b="1" dirty="0" err="1">
                <a:ln w="19050">
                  <a:noFill/>
                  <a:prstDash val="solid"/>
                </a:ln>
                <a:solidFill>
                  <a:srgbClr val="FF0000"/>
                </a:solidFill>
                <a:latin typeface="Cambria" pitchFamily="18" charset="0"/>
                <a:cs typeface="+mn-cs"/>
              </a:rPr>
              <a:t>central</a:t>
            </a:r>
            <a:r>
              <a:rPr lang="ru-RU" sz="2100" b="1" dirty="0">
                <a:ln w="19050">
                  <a:noFill/>
                  <a:prstDash val="solid"/>
                </a:ln>
                <a:solidFill>
                  <a:srgbClr val="FF0000"/>
                </a:solidFill>
                <a:latin typeface="Cambria" pitchFamily="18" charset="0"/>
                <a:cs typeface="+mn-cs"/>
              </a:rPr>
              <a:t> </a:t>
            </a:r>
            <a:r>
              <a:rPr lang="ru-RU" sz="2100" b="1" dirty="0" err="1">
                <a:ln w="19050">
                  <a:noFill/>
                  <a:prstDash val="solid"/>
                </a:ln>
                <a:solidFill>
                  <a:srgbClr val="FF0000"/>
                </a:solidFill>
                <a:latin typeface="Cambria" pitchFamily="18" charset="0"/>
                <a:cs typeface="+mn-cs"/>
              </a:rPr>
              <a:t>processing</a:t>
            </a:r>
            <a:r>
              <a:rPr lang="ru-RU" sz="2100" b="1" dirty="0">
                <a:ln w="19050">
                  <a:noFill/>
                  <a:prstDash val="solid"/>
                </a:ln>
                <a:solidFill>
                  <a:srgbClr val="FF0000"/>
                </a:solidFill>
                <a:latin typeface="Cambria" pitchFamily="18" charset="0"/>
                <a:cs typeface="+mn-cs"/>
              </a:rPr>
              <a:t> </a:t>
            </a:r>
            <a:r>
              <a:rPr lang="ru-RU" sz="2100" b="1" dirty="0" err="1">
                <a:ln w="19050">
                  <a:noFill/>
                  <a:prstDash val="solid"/>
                </a:ln>
                <a:solidFill>
                  <a:srgbClr val="FF0000"/>
                </a:solidFill>
                <a:latin typeface="Cambria" pitchFamily="18" charset="0"/>
                <a:cs typeface="+mn-cs"/>
              </a:rPr>
              <a:t>unit</a:t>
            </a:r>
            <a:r>
              <a:rPr lang="en-US" sz="2100" b="1" dirty="0">
                <a:ln w="19050">
                  <a:noFill/>
                  <a:prstDash val="solid"/>
                </a:ln>
                <a:solidFill>
                  <a:schemeClr val="accent2">
                    <a:lumMod val="20000"/>
                    <a:lumOff val="80000"/>
                  </a:schemeClr>
                </a:solidFill>
                <a:latin typeface="Cambria" pitchFamily="18" charset="0"/>
                <a:cs typeface="+mn-cs"/>
              </a:rPr>
              <a:t> -</a:t>
            </a:r>
            <a:r>
              <a:rPr lang="ru-RU" sz="2100" b="1" dirty="0">
                <a:ln w="19050">
                  <a:noFill/>
                  <a:prstDash val="solid"/>
                </a:ln>
                <a:solidFill>
                  <a:schemeClr val="accent2">
                    <a:lumMod val="20000"/>
                    <a:lumOff val="80000"/>
                  </a:schemeClr>
                </a:solidFill>
                <a:latin typeface="Cambria" pitchFamily="18" charset="0"/>
                <a:cs typeface="+mn-cs"/>
              </a:rPr>
              <a:t> </a:t>
            </a:r>
            <a:r>
              <a:rPr lang="ru-RU" sz="2100" b="1" dirty="0">
                <a:ln w="19050">
                  <a:noFill/>
                  <a:prstDash val="solid"/>
                </a:ln>
                <a:solidFill>
                  <a:srgbClr val="FF0000"/>
                </a:solidFill>
                <a:latin typeface="Cambria" pitchFamily="18" charset="0"/>
                <a:cs typeface="+mn-cs"/>
              </a:rPr>
              <a:t>CPU</a:t>
            </a:r>
            <a:r>
              <a:rPr lang="ru-RU" sz="2100" b="1" dirty="0">
                <a:ln w="19050">
                  <a:noFill/>
                  <a:prstDash val="solid"/>
                </a:ln>
                <a:solidFill>
                  <a:schemeClr val="accent2">
                    <a:lumMod val="20000"/>
                    <a:lumOff val="80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markaziy</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hisoblash</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qurilmasi</a:t>
            </a:r>
            <a:r>
              <a:rPr lang="ru-RU" sz="2100" b="1" dirty="0">
                <a:ln w="19050">
                  <a:noFill/>
                  <a:prstDash val="solid"/>
                </a:ln>
                <a:solidFill>
                  <a:schemeClr val="tx1">
                    <a:lumMod val="95000"/>
                    <a:lumOff val="5000"/>
                  </a:schemeClr>
                </a:solidFill>
                <a:latin typeface="Cambria" pitchFamily="18" charset="0"/>
                <a:cs typeface="+mn-cs"/>
              </a:rPr>
              <a:t>)</a:t>
            </a:r>
            <a:r>
              <a:rPr lang="en-US" sz="2100" b="1" dirty="0">
                <a:ln w="19050">
                  <a:noFill/>
                  <a:prstDash val="solid"/>
                </a:ln>
                <a:solidFill>
                  <a:schemeClr val="accent2">
                    <a:lumMod val="20000"/>
                    <a:lumOff val="80000"/>
                  </a:schemeClr>
                </a:solidFill>
                <a:latin typeface="Cambria" pitchFamily="18" charset="0"/>
                <a:cs typeface="+mn-cs"/>
              </a:rPr>
              <a:t>. </a:t>
            </a:r>
            <a:r>
              <a:rPr lang="en-US" sz="2100" b="1" dirty="0">
                <a:ln w="19050">
                  <a:noFill/>
                  <a:prstDash val="solid"/>
                </a:ln>
                <a:solidFill>
                  <a:srgbClr val="85E604"/>
                </a:solidFill>
                <a:latin typeface="Cambria" pitchFamily="18" charset="0"/>
                <a:cs typeface="+mn-cs"/>
              </a:rPr>
              <a:t>1971-yilda</a:t>
            </a:r>
            <a:r>
              <a:rPr lang="en-US" sz="2100" b="1" dirty="0">
                <a:ln w="19050">
                  <a:noFill/>
                  <a:prstDash val="solid"/>
                </a:ln>
                <a:solidFill>
                  <a:schemeClr val="accent2">
                    <a:lumMod val="20000"/>
                    <a:lumOff val="80000"/>
                  </a:schemeClr>
                </a:solidFill>
                <a:latin typeface="Cambria" pitchFamily="18" charset="0"/>
                <a:cs typeface="+mn-cs"/>
              </a:rPr>
              <a:t> </a:t>
            </a:r>
            <a:r>
              <a:rPr lang="en-US" sz="2100" b="1" dirty="0">
                <a:ln w="19050">
                  <a:noFill/>
                  <a:prstDash val="solid"/>
                </a:ln>
                <a:solidFill>
                  <a:schemeClr val="tx1">
                    <a:lumMod val="95000"/>
                    <a:lumOff val="5000"/>
                  </a:schemeClr>
                </a:solidFill>
                <a:latin typeface="Cambria" pitchFamily="18" charset="0"/>
                <a:cs typeface="+mn-cs"/>
              </a:rPr>
              <a:t>Intel </a:t>
            </a:r>
            <a:r>
              <a:rPr lang="en-US" sz="2100" b="1" dirty="0" err="1">
                <a:ln w="19050">
                  <a:noFill/>
                  <a:prstDash val="solid"/>
                </a:ln>
                <a:solidFill>
                  <a:schemeClr val="tx1">
                    <a:lumMod val="95000"/>
                    <a:lumOff val="5000"/>
                  </a:schemeClr>
                </a:solidFill>
                <a:latin typeface="Cambria" pitchFamily="18" charset="0"/>
                <a:cs typeface="+mn-cs"/>
              </a:rPr>
              <a:t>firmasi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tomonidan</a:t>
            </a:r>
            <a:r>
              <a:rPr lang="ru-RU" sz="2100" dirty="0">
                <a:solidFill>
                  <a:schemeClr val="tx1">
                    <a:lumMod val="95000"/>
                    <a:lumOff val="5000"/>
                  </a:schemeClr>
                </a:solidFill>
                <a:latin typeface="+mn-lt"/>
                <a:cs typeface="+mn-cs"/>
              </a:rPr>
              <a:t> </a:t>
            </a:r>
            <a:r>
              <a:rPr lang="en-US" sz="2100" b="1" dirty="0">
                <a:solidFill>
                  <a:schemeClr val="tx1">
                    <a:lumMod val="95000"/>
                    <a:lumOff val="5000"/>
                  </a:schemeClr>
                </a:solidFill>
                <a:latin typeface="Cambria" pitchFamily="18" charset="0"/>
                <a:cs typeface="+mn-cs"/>
              </a:rPr>
              <a:t>2250 </a:t>
            </a:r>
            <a:r>
              <a:rPr lang="en-US" sz="2100" b="1" dirty="0" err="1">
                <a:solidFill>
                  <a:schemeClr val="tx1">
                    <a:lumMod val="95000"/>
                    <a:lumOff val="5000"/>
                  </a:schemeClr>
                </a:solidFill>
                <a:latin typeface="Cambria" pitchFamily="18" charset="0"/>
                <a:cs typeface="+mn-cs"/>
              </a:rPr>
              <a:t>tranzistorli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birinchi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rgbClr val="FFFF00"/>
                </a:solidFill>
                <a:latin typeface="Cambria" pitchFamily="18" charset="0"/>
                <a:cs typeface="+mn-cs"/>
              </a:rPr>
              <a:t>mikroprotsessor</a:t>
            </a:r>
            <a:r>
              <a:rPr lang="en-US" sz="2100" b="1" dirty="0">
                <a:ln w="19050">
                  <a:noFill/>
                  <a:prstDash val="solid"/>
                </a:ln>
                <a:solidFill>
                  <a:srgbClr val="FFFF00"/>
                </a:solidFill>
                <a:latin typeface="Cambria" pitchFamily="18" charset="0"/>
                <a:cs typeface="+mn-cs"/>
              </a:rPr>
              <a:t> 4004 </a:t>
            </a:r>
            <a:r>
              <a:rPr lang="en-US" sz="2100" b="1" dirty="0" err="1">
                <a:ln w="19050">
                  <a:noFill/>
                  <a:prstDash val="solid"/>
                </a:ln>
                <a:solidFill>
                  <a:schemeClr val="tx1">
                    <a:lumMod val="95000"/>
                    <a:lumOff val="5000"/>
                  </a:schemeClr>
                </a:solidFill>
                <a:latin typeface="Cambria" pitchFamily="18" charset="0"/>
                <a:cs typeface="+mn-cs"/>
              </a:rPr>
              <a:t>ishlab</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chiqarilgan</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Arifmetik</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va</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mantiqiy</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amallarni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bajaruvchi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boshqaruvchi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qurilma</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Har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bir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dastur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buyruqlar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ketma-ketligidan</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tashkil</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topadi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Protsessor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shu</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buyruqlarini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bajaradi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Protsessorlar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o’ta</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katta</a:t>
            </a:r>
            <a:r>
              <a:rPr lang="en-US" sz="2100" b="1" dirty="0">
                <a:ln w="19050">
                  <a:noFill/>
                  <a:prstDash val="solid"/>
                </a:ln>
                <a:solidFill>
                  <a:schemeClr val="tx1">
                    <a:lumMod val="95000"/>
                    <a:lumOff val="5000"/>
                  </a:schemeClr>
                </a:solidFill>
                <a:latin typeface="Cambria" pitchFamily="18" charset="0"/>
                <a:cs typeface="+mn-cs"/>
              </a:rPr>
              <a:t> integral </a:t>
            </a:r>
            <a:r>
              <a:rPr lang="en-US" sz="2100" b="1" dirty="0" err="1">
                <a:ln w="19050">
                  <a:noFill/>
                  <a:prstDash val="solid"/>
                </a:ln>
                <a:solidFill>
                  <a:schemeClr val="tx1">
                    <a:lumMod val="95000"/>
                    <a:lumOff val="5000"/>
                  </a:schemeClr>
                </a:solidFill>
                <a:latin typeface="Cambria" pitchFamily="18" charset="0"/>
                <a:cs typeface="+mn-cs"/>
              </a:rPr>
              <a:t>sxemalar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asosida</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quriladi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Protsessor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tezligi</a:t>
            </a:r>
            <a:r>
              <a:rPr lang="en-US" sz="2100" b="1" dirty="0">
                <a:ln w="19050">
                  <a:noFill/>
                  <a:prstDash val="solid"/>
                </a:ln>
                <a:solidFill>
                  <a:schemeClr val="tx1">
                    <a:lumMod val="95000"/>
                    <a:lumOff val="5000"/>
                  </a:schemeClr>
                </a:solidFill>
                <a:latin typeface="Cambria" pitchFamily="18" charset="0"/>
                <a:cs typeface="+mn-cs"/>
              </a:rPr>
              <a:t> 1 </a:t>
            </a:r>
            <a:r>
              <a:rPr lang="en-US" sz="2100" b="1" dirty="0" err="1">
                <a:ln w="19050">
                  <a:noFill/>
                  <a:prstDash val="solid"/>
                </a:ln>
                <a:solidFill>
                  <a:schemeClr val="tx1">
                    <a:lumMod val="95000"/>
                    <a:lumOff val="5000"/>
                  </a:schemeClr>
                </a:solidFill>
                <a:latin typeface="Cambria" pitchFamily="18" charset="0"/>
                <a:cs typeface="+mn-cs"/>
              </a:rPr>
              <a:t>sekundda</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bajaradigan</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amallar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soni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bilan</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belgilanadi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va</a:t>
            </a:r>
            <a:r>
              <a:rPr lang="en-US" sz="2100" b="1" dirty="0">
                <a:ln w="19050">
                  <a:noFill/>
                  <a:prstDash val="solid"/>
                </a:ln>
                <a:solidFill>
                  <a:schemeClr val="tx1">
                    <a:lumMod val="95000"/>
                    <a:lumOff val="5000"/>
                  </a:schemeClr>
                </a:solidFill>
                <a:latin typeface="Cambria" pitchFamily="18" charset="0"/>
                <a:cs typeface="+mn-cs"/>
              </a:rPr>
              <a:t> u Hz (</a:t>
            </a:r>
            <a:r>
              <a:rPr lang="en-US" sz="2100" b="1" dirty="0" err="1">
                <a:ln w="19050">
                  <a:noFill/>
                  <a:prstDash val="solid"/>
                </a:ln>
                <a:solidFill>
                  <a:schemeClr val="tx1">
                    <a:lumMod val="95000"/>
                    <a:lumOff val="5000"/>
                  </a:schemeClr>
                </a:solidFill>
                <a:latin typeface="Cambria" pitchFamily="18" charset="0"/>
                <a:cs typeface="+mn-cs"/>
              </a:rPr>
              <a:t>gers</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larda</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o’lchanadi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Protsessorning</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bir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vaqtning</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o’zida</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necha</a:t>
            </a:r>
            <a:r>
              <a:rPr lang="en-US" sz="2100" b="1" dirty="0">
                <a:ln w="19050">
                  <a:noFill/>
                  <a:prstDash val="solid"/>
                </a:ln>
                <a:solidFill>
                  <a:schemeClr val="tx1">
                    <a:lumMod val="95000"/>
                    <a:lumOff val="5000"/>
                  </a:schemeClr>
                </a:solidFill>
                <a:latin typeface="Cambria" pitchFamily="18" charset="0"/>
                <a:cs typeface="+mn-cs"/>
              </a:rPr>
              <a:t> bit </a:t>
            </a:r>
            <a:r>
              <a:rPr lang="en-US" sz="2100" b="1" dirty="0" err="1">
                <a:ln w="19050">
                  <a:noFill/>
                  <a:prstDash val="solid"/>
                </a:ln>
                <a:solidFill>
                  <a:schemeClr val="tx1">
                    <a:lumMod val="95000"/>
                    <a:lumOff val="5000"/>
                  </a:schemeClr>
                </a:solidFill>
                <a:latin typeface="Cambria" pitchFamily="18" charset="0"/>
                <a:cs typeface="+mn-cs"/>
              </a:rPr>
              <a:t>bilan</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ishlashi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uning</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razryadini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belgilaydi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Hozirgi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kunda</a:t>
            </a:r>
            <a:r>
              <a:rPr lang="en-US" sz="2100" b="1" dirty="0">
                <a:ln w="19050">
                  <a:noFill/>
                  <a:prstDash val="solid"/>
                </a:ln>
                <a:solidFill>
                  <a:schemeClr val="tx1">
                    <a:lumMod val="95000"/>
                    <a:lumOff val="5000"/>
                  </a:schemeClr>
                </a:solidFill>
                <a:latin typeface="Cambria" pitchFamily="18" charset="0"/>
                <a:cs typeface="+mn-cs"/>
              </a:rPr>
              <a:t> </a:t>
            </a:r>
            <a:r>
              <a:rPr lang="en-US" sz="2100" b="1" dirty="0">
                <a:ln w="19050">
                  <a:noFill/>
                  <a:prstDash val="solid"/>
                </a:ln>
                <a:solidFill>
                  <a:srgbClr val="FF0000"/>
                </a:solidFill>
                <a:latin typeface="Cambria" pitchFamily="18" charset="0"/>
                <a:cs typeface="+mn-cs"/>
              </a:rPr>
              <a:t>8, 16, 32, 64, 128</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razryadli</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protsessorlar</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keng</a:t>
            </a:r>
            <a:r>
              <a:rPr lang="en-US" sz="2100" b="1" dirty="0">
                <a:ln w="19050">
                  <a:noFill/>
                  <a:prstDash val="solid"/>
                </a:ln>
                <a:solidFill>
                  <a:schemeClr val="tx1">
                    <a:lumMod val="95000"/>
                    <a:lumOff val="5000"/>
                  </a:schemeClr>
                </a:solidFill>
                <a:latin typeface="Cambria" pitchFamily="18" charset="0"/>
                <a:cs typeface="+mn-cs"/>
              </a:rPr>
              <a:t> </a:t>
            </a:r>
            <a:r>
              <a:rPr lang="en-US" sz="2100" b="1" dirty="0" err="1">
                <a:ln w="19050">
                  <a:noFill/>
                  <a:prstDash val="solid"/>
                </a:ln>
                <a:solidFill>
                  <a:schemeClr val="tx1">
                    <a:lumMod val="95000"/>
                    <a:lumOff val="5000"/>
                  </a:schemeClr>
                </a:solidFill>
                <a:latin typeface="Cambria" pitchFamily="18" charset="0"/>
                <a:cs typeface="+mn-cs"/>
              </a:rPr>
              <a:t>qo’llanilmoqda</a:t>
            </a:r>
            <a:r>
              <a:rPr lang="en-US" sz="2100" b="1" dirty="0">
                <a:ln w="19050">
                  <a:noFill/>
                  <a:prstDash val="solid"/>
                </a:ln>
                <a:solidFill>
                  <a:schemeClr val="tx1">
                    <a:lumMod val="95000"/>
                    <a:lumOff val="5000"/>
                  </a:schemeClr>
                </a:solidFill>
                <a:latin typeface="Cambria" pitchFamily="18" charset="0"/>
                <a:cs typeface="+mn-cs"/>
              </a:rPr>
              <a:t>. </a:t>
            </a:r>
            <a:endParaRPr lang="ru-RU" sz="2100" b="1" dirty="0">
              <a:ln w="19050">
                <a:noFill/>
                <a:prstDash val="solid"/>
              </a:ln>
              <a:solidFill>
                <a:schemeClr val="tx1">
                  <a:lumMod val="95000"/>
                  <a:lumOff val="5000"/>
                </a:schemeClr>
              </a:solidFill>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a:t>www.arxiv.uz</a:t>
            </a:r>
            <a:endParaRPr lang="ru-RU"/>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0" b="-20000"/>
          </a:stretch>
        </a:blipFill>
        <a:effectLst/>
      </p:bgPr>
    </p:bg>
    <p:spTree>
      <p:nvGrpSpPr>
        <p:cNvPr id="1" name=""/>
        <p:cNvGrpSpPr/>
        <p:nvPr/>
      </p:nvGrpSpPr>
      <p:grpSpPr>
        <a:xfrm>
          <a:off x="0" y="0"/>
          <a:ext cx="0" cy="0"/>
          <a:chOff x="0" y="0"/>
          <a:chExt cx="0" cy="0"/>
        </a:xfrm>
      </p:grpSpPr>
      <p:pic>
        <p:nvPicPr>
          <p:cNvPr id="4" name="Рисунок 3" descr="Operativ xotira RAM 382px-RAM_n.jpg"/>
          <p:cNvPicPr>
            <a:picLocks noChangeAspect="1"/>
          </p:cNvPicPr>
          <p:nvPr/>
        </p:nvPicPr>
        <p:blipFill>
          <a:blip r:embed="rId4"/>
          <a:srcRect t="57495"/>
          <a:stretch>
            <a:fillRect/>
          </a:stretch>
        </p:blipFill>
        <p:spPr>
          <a:xfrm>
            <a:off x="357158" y="357166"/>
            <a:ext cx="3215489" cy="2143140"/>
          </a:xfrm>
          <a:prstGeom prst="roundRect">
            <a:avLst>
              <a:gd name="adj" fmla="val 8594"/>
            </a:avLst>
          </a:prstGeom>
          <a:solidFill>
            <a:srgbClr val="FFFFFF">
              <a:shade val="85000"/>
            </a:srgbClr>
          </a:solidFill>
          <a:ln>
            <a:noFill/>
          </a:ln>
          <a:effectLst/>
        </p:spPr>
      </p:pic>
      <p:sp>
        <p:nvSpPr>
          <p:cNvPr id="6" name="Прямоугольник 5"/>
          <p:cNvSpPr/>
          <p:nvPr/>
        </p:nvSpPr>
        <p:spPr>
          <a:xfrm>
            <a:off x="4071934" y="642918"/>
            <a:ext cx="4572000" cy="1569660"/>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4800" b="1" err="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Operativ</a:t>
            </a:r>
            <a:r>
              <a:rPr lang="en-US" sz="48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 </a:t>
            </a:r>
            <a:r>
              <a:rPr lang="en-US" sz="4800" b="1" err="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xotira</a:t>
            </a:r>
            <a:endParaRPr lang="en-US" sz="48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endParaRPr>
          </a:p>
          <a:p>
            <a:pPr algn="ctr" fontAlgn="auto">
              <a:spcBef>
                <a:spcPts val="0"/>
              </a:spcBef>
              <a:spcAft>
                <a:spcPts val="0"/>
              </a:spcAft>
              <a:defRPr/>
            </a:pPr>
            <a:r>
              <a:rPr lang="en-US" sz="48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(RAM)</a:t>
            </a:r>
            <a:endParaRPr lang="en-US" sz="5400" b="1">
              <a:ln/>
              <a:solidFill>
                <a:schemeClr val="accent3"/>
              </a:solidFill>
              <a:latin typeface="+mn-lt"/>
              <a:cs typeface="+mn-cs"/>
            </a:endParaRPr>
          </a:p>
        </p:txBody>
      </p:sp>
      <p:sp>
        <p:nvSpPr>
          <p:cNvPr id="7" name="Прямоугольник 6">
            <a:hlinkClick r:id="rId5" action="ppaction://hlinksldjump"/>
          </p:cNvPr>
          <p:cNvSpPr/>
          <p:nvPr/>
        </p:nvSpPr>
        <p:spPr>
          <a:xfrm>
            <a:off x="5176247" y="6211669"/>
            <a:ext cx="396775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Sistema</a:t>
            </a: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bloki</a:t>
            </a:r>
            <a:endParaRPr lang="ru-RU"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5" name="TextBox 4"/>
          <p:cNvSpPr txBox="1"/>
          <p:nvPr/>
        </p:nvSpPr>
        <p:spPr>
          <a:xfrm>
            <a:off x="357188" y="2500313"/>
            <a:ext cx="8429625" cy="3786187"/>
          </a:xfrm>
          <a:prstGeom prst="rect">
            <a:avLst/>
          </a:prstGeom>
          <a:noFill/>
        </p:spPr>
        <p:txBody>
          <a:bodyPr anchor="ctr">
            <a:spAutoFit/>
          </a:bodyPr>
          <a:lstStyle/>
          <a:p>
            <a:pPr indent="363538" algn="just" fontAlgn="auto">
              <a:spcBef>
                <a:spcPts val="0"/>
              </a:spcBef>
              <a:spcAft>
                <a:spcPts val="0"/>
              </a:spcAft>
              <a:defRPr/>
            </a:pPr>
            <a:r>
              <a:rPr lang="en-US" sz="2400" b="1" dirty="0">
                <a:ln w="19050">
                  <a:noFill/>
                  <a:prstDash val="solid"/>
                </a:ln>
                <a:solidFill>
                  <a:srgbClr val="85E604"/>
                </a:solidFill>
                <a:effectLst>
                  <a:outerShdw blurRad="50000" dist="50800" dir="7500000" algn="tl">
                    <a:srgbClr val="000000">
                      <a:shade val="5000"/>
                      <a:alpha val="35000"/>
                    </a:srgbClr>
                  </a:outerShdw>
                </a:effectLst>
                <a:latin typeface="Cambria" pitchFamily="18" charset="0"/>
                <a:cs typeface="+mn-cs"/>
              </a:rPr>
              <a:t>RAM</a:t>
            </a:r>
            <a:r>
              <a:rPr lang="en-US" sz="240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a:t>
            </a:r>
            <a:r>
              <a:rPr lang="en-US" sz="240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Random Access Memory </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tanlov</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asosida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ixtiyoriy</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qismiga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murojaat</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qilinadigan</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xotira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Bu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qurilma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registrlardan</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tashkil</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topgan</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Registr</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bu</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ma’lumotlarni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ikkilik</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shaklda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vaqtinchalik</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saqlovchi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qurilma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Registr</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triggerlardan</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tashkil</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topadi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Triggerlarning</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miqdori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kompyuter</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necha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razryadli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ekanligini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ko’rsatadi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Registr</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uyacha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larning</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har</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bir</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razryadiga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1 bit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axborot</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to’g’ri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keladi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8 bit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axborot</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birgalikda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1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baytni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tashkil</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qiladi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Har</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1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bayt</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o’z</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tartib</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raqami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adresi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ga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ega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bo’ladi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Uyachaning</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uzunligi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mashina</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so’zi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uzunligini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belgilab</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beradi</a:t>
            </a:r>
            <a:r>
              <a:rPr lang="en-US"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rPr>
              <a:t>.  </a:t>
            </a:r>
            <a:endParaRPr lang="ru-RU" sz="2400" b="1" dirty="0">
              <a:ln w="19050">
                <a:noFill/>
                <a:prstDash val="solid"/>
              </a:ln>
              <a:solidFill>
                <a:srgbClr val="FFC000"/>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a:t>www.arxiv.uz</a:t>
            </a:r>
            <a:endParaRPr lang="ru-RU"/>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0" b="-20000"/>
          </a:stretch>
        </a:blipFill>
        <a:effectLst/>
      </p:bgPr>
    </p:bg>
    <p:spTree>
      <p:nvGrpSpPr>
        <p:cNvPr id="1" name=""/>
        <p:cNvGrpSpPr/>
        <p:nvPr/>
      </p:nvGrpSpPr>
      <p:grpSpPr>
        <a:xfrm>
          <a:off x="0" y="0"/>
          <a:ext cx="0" cy="0"/>
          <a:chOff x="0" y="0"/>
          <a:chExt cx="0" cy="0"/>
        </a:xfrm>
      </p:grpSpPr>
      <p:pic>
        <p:nvPicPr>
          <p:cNvPr id="5" name="Рисунок 4" descr="Vinchester 800px-Hdd.jpg"/>
          <p:cNvPicPr>
            <a:picLocks noChangeAspect="1"/>
          </p:cNvPicPr>
          <p:nvPr/>
        </p:nvPicPr>
        <p:blipFill>
          <a:blip r:embed="rId4"/>
          <a:srcRect l="6250" b="3198"/>
          <a:stretch>
            <a:fillRect/>
          </a:stretch>
        </p:blipFill>
        <p:spPr>
          <a:xfrm>
            <a:off x="357158" y="285728"/>
            <a:ext cx="3214710" cy="2643206"/>
          </a:xfrm>
          <a:prstGeom prst="roundRect">
            <a:avLst>
              <a:gd name="adj" fmla="val 8594"/>
            </a:avLst>
          </a:prstGeom>
          <a:solidFill>
            <a:srgbClr val="FFFFFF">
              <a:shade val="85000"/>
            </a:srgbClr>
          </a:solidFill>
          <a:ln>
            <a:noFill/>
          </a:ln>
          <a:effectLst/>
        </p:spPr>
      </p:pic>
      <p:sp>
        <p:nvSpPr>
          <p:cNvPr id="8" name="Прямоугольник 7"/>
          <p:cNvSpPr/>
          <p:nvPr/>
        </p:nvSpPr>
        <p:spPr>
          <a:xfrm>
            <a:off x="4071934" y="785794"/>
            <a:ext cx="4572000" cy="1569660"/>
          </a:xfrm>
          <a:prstGeom prst="rect">
            <a:avLst/>
          </a:prstGeom>
          <a:noFill/>
        </p:spPr>
        <p:txBody>
          <a:bodyPr>
            <a:spAutoFit/>
            <a:scene3d>
              <a:camera prst="orthographicFront"/>
              <a:lightRig rig="flat" dir="t">
                <a:rot lat="0" lon="0" rev="18900000"/>
              </a:lightRig>
            </a:scene3d>
            <a:sp3d extrusionH="31750" contourW="6350" prstMaterial="powder">
              <a:bevelT w="19050" h="19050" prst="angle"/>
              <a:contourClr>
                <a:schemeClr val="accent3">
                  <a:tint val="100000"/>
                  <a:shade val="100000"/>
                  <a:satMod val="100000"/>
                  <a:hueMod val="100000"/>
                </a:schemeClr>
              </a:contourClr>
            </a:sp3d>
          </a:bodyPr>
          <a:lstStyle/>
          <a:p>
            <a:pPr algn="ctr" fontAlgn="auto">
              <a:spcBef>
                <a:spcPts val="0"/>
              </a:spcBef>
              <a:spcAft>
                <a:spcPts val="0"/>
              </a:spcAft>
              <a:defRPr/>
            </a:pPr>
            <a:r>
              <a:rPr lang="en-US" sz="4800" b="1" err="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Qattiq</a:t>
            </a:r>
            <a:r>
              <a:rPr lang="en-US" sz="48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 disk</a:t>
            </a:r>
          </a:p>
          <a:p>
            <a:pPr algn="ctr" fontAlgn="auto">
              <a:spcBef>
                <a:spcPts val="0"/>
              </a:spcBef>
              <a:spcAft>
                <a:spcPts val="0"/>
              </a:spcAft>
              <a:defRPr/>
            </a:pPr>
            <a:r>
              <a:rPr lang="en-US" sz="48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mbria" pitchFamily="18" charset="0"/>
                <a:cs typeface="+mn-cs"/>
              </a:rPr>
              <a:t>(VINCHESTER)</a:t>
            </a:r>
            <a:endParaRPr lang="en-US" sz="5400" b="1">
              <a:ln/>
              <a:solidFill>
                <a:schemeClr val="accent3"/>
              </a:solidFill>
              <a:latin typeface="+mn-lt"/>
              <a:cs typeface="+mn-cs"/>
            </a:endParaRPr>
          </a:p>
        </p:txBody>
      </p:sp>
      <p:sp>
        <p:nvSpPr>
          <p:cNvPr id="9" name="Прямоугольник 8">
            <a:hlinkClick r:id="rId5" action="ppaction://hlinksldjump"/>
          </p:cNvPr>
          <p:cNvSpPr/>
          <p:nvPr/>
        </p:nvSpPr>
        <p:spPr>
          <a:xfrm>
            <a:off x="5176247" y="6211669"/>
            <a:ext cx="396775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Sistema</a:t>
            </a: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bloki</a:t>
            </a:r>
            <a:endParaRPr lang="ru-RU"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TextBox 5"/>
          <p:cNvSpPr txBox="1"/>
          <p:nvPr/>
        </p:nvSpPr>
        <p:spPr>
          <a:xfrm>
            <a:off x="428625" y="2928938"/>
            <a:ext cx="8286750" cy="3554412"/>
          </a:xfrm>
          <a:prstGeom prst="rect">
            <a:avLst/>
          </a:prstGeom>
          <a:noFill/>
        </p:spPr>
        <p:txBody>
          <a:bodyPr anchor="ctr">
            <a:spAutoFit/>
          </a:bodyPr>
          <a:lstStyle/>
          <a:p>
            <a:pPr marL="0" lvl="1" indent="442913" algn="just" fontAlgn="auto">
              <a:spcBef>
                <a:spcPts val="0"/>
              </a:spcBef>
              <a:spcAft>
                <a:spcPts val="0"/>
              </a:spcAft>
              <a:defRPr/>
            </a:pPr>
            <a:r>
              <a:rPr lang="en-US" sz="2500" b="1" dirty="0">
                <a:ln w="19050">
                  <a:noFill/>
                  <a:prstDash val="solid"/>
                </a:ln>
                <a:solidFill>
                  <a:srgbClr val="85E604"/>
                </a:solidFill>
                <a:effectLst>
                  <a:outerShdw blurRad="50000" dist="50800" dir="7500000" algn="tl">
                    <a:srgbClr val="000000">
                      <a:shade val="5000"/>
                      <a:alpha val="35000"/>
                    </a:srgbClr>
                  </a:outerShdw>
                </a:effectLst>
                <a:latin typeface="Cambria" pitchFamily="18" charset="0"/>
                <a:cs typeface="+mn-cs"/>
              </a:rPr>
              <a:t>HDD</a:t>
            </a:r>
            <a:r>
              <a:rPr lang="en-US" sz="25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ingl</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Hard Disk Drive</a:t>
            </a:r>
            <a:r>
              <a:rPr lang="en-US" sz="25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qattiq</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disk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qurilmasi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kompyuterning</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tashqi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xotirasi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bo’lib</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sistema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blokiga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o’rnatiladi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hamda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ma’lumotlarni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saqlashda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ishlatiladi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Uning</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hajmi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bir</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necha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10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Gbaytdan</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- 10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Tbaytgacha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yetadi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Vinchestor</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deganda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silindrsimon</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germetik</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idishda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joylashtirilgan</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bir</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o’qqa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mustahkamlangan</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ustma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ust</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disklar</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majmui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tushuniladi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1 -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vinchestor</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1973 -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yilda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IBM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firmasi</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tomonidan</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3340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modelida</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yaratilgan</a:t>
            </a:r>
            <a:r>
              <a:rPr lang="en-US"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rPr>
              <a:t>. </a:t>
            </a:r>
            <a:endParaRPr lang="ru-RU" sz="2500" b="1" dirty="0">
              <a:ln w="19050">
                <a:noFill/>
                <a:prstDash val="solid"/>
              </a:ln>
              <a:solidFill>
                <a:srgbClr val="C00000"/>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afterEffect">
                                  <p:stCondLst>
                                    <p:cond delay="0"/>
                                  </p:stCondLst>
                                  <p:childTnLst>
                                    <p:set>
                                      <p:cBhvr>
                                        <p:cTn id="6" dur="1" fill="hold">
                                          <p:stCondLst>
                                            <p:cond delay="0"/>
                                          </p:stCondLst>
                                        </p:cTn>
                                        <p:tgtEl>
                                          <p:spTgt spid="8"/>
                                        </p:tgtEl>
                                        <p:attrNameLst>
                                          <p:attrName>style.visibility</p:attrName>
                                        </p:attrNameLst>
                                      </p:cBhvr>
                                      <p:to>
                                        <p:strVal val="visible"/>
                                      </p:to>
                                    </p:set>
                                    <p:anim from="(-#ppt_w/2)" to="(#ppt_x)" calcmode="lin" valueType="num">
                                      <p:cBhvr>
                                        <p:cTn id="7" dur="600" fill="hold">
                                          <p:stCondLst>
                                            <p:cond delay="0"/>
                                          </p:stCondLst>
                                        </p:cTn>
                                        <p:tgtEl>
                                          <p:spTgt spid="8"/>
                                        </p:tgtEl>
                                        <p:attrNameLst>
                                          <p:attrName>ppt_x</p:attrName>
                                        </p:attrNameLst>
                                      </p:cBhvr>
                                    </p:anim>
                                    <p:anim from="0" to="-1.0" calcmode="lin" valueType="num">
                                      <p:cBhvr>
                                        <p:cTn id="8" dur="200" decel="50000" autoRev="1" fill="hold">
                                          <p:stCondLst>
                                            <p:cond delay="600"/>
                                          </p:stCondLst>
                                        </p:cTn>
                                        <p:tgtEl>
                                          <p:spTgt spid="8"/>
                                        </p:tgtEl>
                                        <p:attrNameLst>
                                          <p:attrName>xshear</p:attrName>
                                        </p:attrNameLst>
                                      </p:cBhvr>
                                    </p:anim>
                                    <p:animScale>
                                      <p:cBhvr>
                                        <p:cTn id="9" dur="200" decel="100000" autoRev="1" fill="hold">
                                          <p:stCondLst>
                                            <p:cond delay="600"/>
                                          </p:stCondLst>
                                        </p:cTn>
                                        <p:tgtEl>
                                          <p:spTgt spid="8"/>
                                        </p:tgtEl>
                                      </p:cBhvr>
                                      <p:from x="100000" y="100000"/>
                                      <p:to x="80000" y="100000"/>
                                    </p:animScale>
                                    <p:anim by="(#ppt_h/3+#ppt_w*0.1)" calcmode="lin" valueType="num">
                                      <p:cBhvr additive="sum">
                                        <p:cTn id="10" dur="200" decel="100000" autoRev="1" fill="hold">
                                          <p:stCondLst>
                                            <p:cond delay="600"/>
                                          </p:stCondLst>
                                        </p:cTn>
                                        <p:tgtEl>
                                          <p:spTgt spid="8"/>
                                        </p:tgtEl>
                                        <p:attrNameLst>
                                          <p:attrName>ppt_x</p:attrName>
                                        </p:attrNameLst>
                                      </p:cBhvr>
                                    </p:anim>
                                  </p:childTnLst>
                                </p:cTn>
                              </p:par>
                            </p:childTnLst>
                          </p:cTn>
                        </p:par>
                        <p:par>
                          <p:cTn id="11" fill="hold" nodeType="afterGroup">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6"/>
                                        </p:tgtEl>
                                        <p:attrNameLst>
                                          <p:attrName>style.visibility</p:attrName>
                                        </p:attrNameLst>
                                      </p:cBhvr>
                                      <p:to>
                                        <p:strVal val="visible"/>
                                      </p:to>
                                    </p:set>
                                    <p:anim calcmode="lin" valueType="num">
                                      <p:cBhvr>
                                        <p:cTn id="14" dur="500" fill="hold"/>
                                        <p:tgtEl>
                                          <p:spTgt spid="6"/>
                                        </p:tgtEl>
                                        <p:attrNameLst>
                                          <p:attrName>ppt_w</p:attrName>
                                        </p:attrNameLst>
                                      </p:cBhvr>
                                      <p:tavLst>
                                        <p:tav tm="0">
                                          <p:val>
                                            <p:fltVal val="0"/>
                                          </p:val>
                                        </p:tav>
                                        <p:tav tm="100000">
                                          <p:val>
                                            <p:strVal val="#ppt_w"/>
                                          </p:val>
                                        </p:tav>
                                      </p:tavLst>
                                    </p:anim>
                                    <p:anim calcmode="lin" valueType="num">
                                      <p:cBhvr>
                                        <p:cTn id="15" dur="500" fill="hold"/>
                                        <p:tgtEl>
                                          <p:spTgt spid="6"/>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0" b="-20000"/>
          </a:stretch>
        </a:blipFill>
        <a:effectLst/>
      </p:bgPr>
    </p:bg>
    <p:spTree>
      <p:nvGrpSpPr>
        <p:cNvPr id="1" name=""/>
        <p:cNvGrpSpPr/>
        <p:nvPr/>
      </p:nvGrpSpPr>
      <p:grpSpPr>
        <a:xfrm>
          <a:off x="0" y="0"/>
          <a:ext cx="0" cy="0"/>
          <a:chOff x="0" y="0"/>
          <a:chExt cx="0" cy="0"/>
        </a:xfrm>
      </p:grpSpPr>
      <p:sp>
        <p:nvSpPr>
          <p:cNvPr id="3" name="Прямоугольник 2"/>
          <p:cNvSpPr/>
          <p:nvPr/>
        </p:nvSpPr>
        <p:spPr>
          <a:xfrm>
            <a:off x="4429124" y="928670"/>
            <a:ext cx="3391248" cy="1200329"/>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mn-cs"/>
              </a:rPr>
              <a:t>Monitor</a:t>
            </a:r>
            <a:endParaRPr lang="ru-RU"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6" name="Прямоугольник 5">
            <a:hlinkClick r:id="rId4" action="ppaction://hlinksldjump"/>
          </p:cNvPr>
          <p:cNvSpPr/>
          <p:nvPr/>
        </p:nvSpPr>
        <p:spPr>
          <a:xfrm>
            <a:off x="3714307" y="6211669"/>
            <a:ext cx="542969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Asosiy</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pic>
        <p:nvPicPr>
          <p:cNvPr id="5" name="Рисунок 4" descr="697px-LG_L194WT-SF_LCD_monitor.jpg"/>
          <p:cNvPicPr>
            <a:picLocks noChangeAspect="1"/>
          </p:cNvPicPr>
          <p:nvPr/>
        </p:nvPicPr>
        <p:blipFill>
          <a:blip r:embed="rId5"/>
          <a:stretch>
            <a:fillRect/>
          </a:stretch>
        </p:blipFill>
        <p:spPr>
          <a:xfrm>
            <a:off x="428596" y="285728"/>
            <a:ext cx="3071834" cy="2643182"/>
          </a:xfrm>
          <a:prstGeom prst="roundRect">
            <a:avLst>
              <a:gd name="adj" fmla="val 8594"/>
            </a:avLst>
          </a:prstGeom>
          <a:solidFill>
            <a:srgbClr val="FFFFFF">
              <a:shade val="85000"/>
            </a:srgbClr>
          </a:solidFill>
          <a:ln>
            <a:noFill/>
          </a:ln>
          <a:effectLst/>
        </p:spPr>
      </p:pic>
      <p:sp>
        <p:nvSpPr>
          <p:cNvPr id="7" name="TextBox 6"/>
          <p:cNvSpPr txBox="1"/>
          <p:nvPr/>
        </p:nvSpPr>
        <p:spPr>
          <a:xfrm>
            <a:off x="500063" y="2928938"/>
            <a:ext cx="8358187" cy="3416300"/>
          </a:xfrm>
          <a:prstGeom prst="rect">
            <a:avLst/>
          </a:prstGeom>
          <a:noFill/>
        </p:spPr>
        <p:txBody>
          <a:bodyPr anchor="ctr">
            <a:spAutoFit/>
          </a:bodyPr>
          <a:lstStyle/>
          <a:p>
            <a:pPr indent="363538" algn="just" fontAlgn="auto">
              <a:spcBef>
                <a:spcPts val="0"/>
              </a:spcBef>
              <a:spcAft>
                <a:spcPts val="0"/>
              </a:spcAft>
              <a:defRPr/>
            </a:pPr>
            <a:r>
              <a:rPr lang="en-US" sz="240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Monitor</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kompyuterning</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ish</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jarayonida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vujudga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keladigan</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axborotlarni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ekranda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yoritib</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berishga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xizmat</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qiladigan</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qurilma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Monitor </a:t>
            </a:r>
            <a:r>
              <a:rPr lang="en-US" sz="24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grafik</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yoki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matn</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holatida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ishlashi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mumkin</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Matn</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holatida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belgi</a:t>
            </a:r>
            <a:r>
              <a:rPr lang="en-US" sz="2400" b="1" i="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o’rinlari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deyiluvchi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alohida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qismlarga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grafik</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holatida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esa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piksel</a:t>
            </a:r>
            <a:r>
              <a:rPr lang="en-US" sz="2400" b="1" i="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nomli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nuqtalarga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bo’linadi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Monitordagi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piksellarning</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umumiy</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miqdori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hamda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ranglar</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soni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monitorning</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imkon</a:t>
            </a:r>
            <a:r>
              <a:rPr lang="en-US" sz="2400" b="1" i="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darajasini</a:t>
            </a:r>
            <a:r>
              <a:rPr lang="en-US" sz="2400" b="1" i="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belgilaydi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Hozirda</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monitorlarning</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a:ln w="19050">
                  <a:noFill/>
                  <a:prstDash val="solid"/>
                </a:ln>
                <a:solidFill>
                  <a:srgbClr val="85E604"/>
                </a:solidFill>
                <a:effectLst>
                  <a:outerShdw blurRad="50000" dist="50800" dir="7500000" algn="tl">
                    <a:srgbClr val="000000">
                      <a:shade val="5000"/>
                      <a:alpha val="35000"/>
                    </a:srgbClr>
                  </a:outerShdw>
                </a:effectLst>
                <a:latin typeface="Cambria" pitchFamily="18" charset="0"/>
                <a:cs typeface="+mn-cs"/>
              </a:rPr>
              <a:t>HGC</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400" b="1" dirty="0">
                <a:ln w="19050">
                  <a:noFill/>
                  <a:prstDash val="solid"/>
                </a:ln>
                <a:solidFill>
                  <a:srgbClr val="85E604"/>
                </a:solidFill>
                <a:effectLst>
                  <a:outerShdw blurRad="50000" dist="50800" dir="7500000" algn="tl">
                    <a:srgbClr val="000000">
                      <a:shade val="5000"/>
                      <a:alpha val="35000"/>
                    </a:srgbClr>
                  </a:outerShdw>
                </a:effectLst>
                <a:latin typeface="Cambria" pitchFamily="18" charset="0"/>
                <a:cs typeface="+mn-cs"/>
              </a:rPr>
              <a:t>CGA</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400" b="1" dirty="0">
                <a:ln w="19050">
                  <a:noFill/>
                  <a:prstDash val="solid"/>
                </a:ln>
                <a:solidFill>
                  <a:schemeClr val="tx1">
                    <a:lumMod val="95000"/>
                    <a:lumOff val="5000"/>
                  </a:schemeClr>
                </a:solidFill>
                <a:effectLst>
                  <a:outerShdw blurRad="50000" dist="50800" dir="7500000" algn="tl">
                    <a:srgbClr val="000000">
                      <a:shade val="5000"/>
                      <a:alpha val="35000"/>
                    </a:srgbClr>
                  </a:outerShdw>
                </a:effectLst>
                <a:latin typeface="Cambria" pitchFamily="18" charset="0"/>
                <a:cs typeface="+mn-cs"/>
              </a:rPr>
              <a:t>EGA</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400" b="1" dirty="0">
                <a:ln w="19050">
                  <a:noFill/>
                  <a:prstDash val="solid"/>
                </a:ln>
                <a:solidFill>
                  <a:srgbClr val="00B0F0"/>
                </a:solidFill>
                <a:effectLst>
                  <a:outerShdw blurRad="50000" dist="50800" dir="7500000" algn="tl">
                    <a:srgbClr val="000000">
                      <a:shade val="5000"/>
                      <a:alpha val="35000"/>
                    </a:srgbClr>
                  </a:outerShdw>
                </a:effectLst>
                <a:latin typeface="Cambria" pitchFamily="18" charset="0"/>
                <a:cs typeface="+mn-cs"/>
              </a:rPr>
              <a:t>VGA</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va</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400" b="1" dirty="0">
                <a:ln w="19050">
                  <a:noFill/>
                  <a:prstDash val="solid"/>
                </a:ln>
                <a:solidFill>
                  <a:srgbClr val="85E604"/>
                </a:solidFill>
                <a:effectLst>
                  <a:outerShdw blurRad="50000" dist="50800" dir="7500000" algn="tl">
                    <a:srgbClr val="000000">
                      <a:shade val="5000"/>
                      <a:alpha val="35000"/>
                    </a:srgbClr>
                  </a:outerShdw>
                </a:effectLst>
                <a:latin typeface="Cambria" pitchFamily="18" charset="0"/>
                <a:cs typeface="+mn-cs"/>
              </a:rPr>
              <a:t>SVGA</a:t>
            </a:r>
            <a:r>
              <a:rPr lang="en-US" sz="24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turlari</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keng</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tarqalgan</a:t>
            </a:r>
            <a:r>
              <a:rPr lang="en-US" sz="24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p>
        </p:txBody>
      </p:sp>
      <p:sp>
        <p:nvSpPr>
          <p:cNvPr id="2" name="Нижний колонтитул 1"/>
          <p:cNvSpPr>
            <a:spLocks noGrp="1"/>
          </p:cNvSpPr>
          <p:nvPr>
            <p:ph type="ftr" sz="quarter" idx="11"/>
          </p:nvPr>
        </p:nvSpPr>
        <p:spPr/>
        <p:txBody>
          <a:bodyPr/>
          <a:lstStyle/>
          <a:p>
            <a:pPr>
              <a:defRPr/>
            </a:pP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3"/>
                                        </p:tgtEl>
                                        <p:attrNameLst>
                                          <p:attrName>ppt_y</p:attrName>
                                        </p:attrNameLst>
                                      </p:cBhvr>
                                      <p:tavLst>
                                        <p:tav tm="0">
                                          <p:val>
                                            <p:strVal val="#ppt_y"/>
                                          </p:val>
                                        </p:tav>
                                        <p:tav tm="100000">
                                          <p:val>
                                            <p:strVal val="#ppt_y"/>
                                          </p:val>
                                        </p:tav>
                                      </p:tavLst>
                                    </p:anim>
                                    <p:anim calcmode="lin" valueType="num">
                                      <p:cBhvr>
                                        <p:cTn id="9" dur="500" fill="hold"/>
                                        <p:tgtEl>
                                          <p:spTgt spid="3"/>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3"/>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3"/>
                                        </p:tgtEl>
                                      </p:cBhvr>
                                    </p:animEffect>
                                  </p:childTnLst>
                                </p:cTn>
                              </p:par>
                            </p:childTnLst>
                          </p:cTn>
                        </p:par>
                        <p:par>
                          <p:cTn id="12" fill="hold" nodeType="afterGroup">
                            <p:stCondLst>
                              <p:cond delay="80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9000" b="-19000"/>
          </a:stretch>
        </a:blipFill>
        <a:effectLst/>
      </p:bgPr>
    </p:bg>
    <p:spTree>
      <p:nvGrpSpPr>
        <p:cNvPr id="1" name=""/>
        <p:cNvGrpSpPr/>
        <p:nvPr/>
      </p:nvGrpSpPr>
      <p:grpSpPr>
        <a:xfrm>
          <a:off x="0" y="0"/>
          <a:ext cx="0" cy="0"/>
          <a:chOff x="0" y="0"/>
          <a:chExt cx="0" cy="0"/>
        </a:xfrm>
      </p:grpSpPr>
      <p:pic>
        <p:nvPicPr>
          <p:cNvPr id="4" name="Рисунок 3" descr="Klaviatura 800px-Chicony_Wireless_Keyboard_KBR0108.jpg"/>
          <p:cNvPicPr>
            <a:picLocks noChangeAspect="1"/>
          </p:cNvPicPr>
          <p:nvPr/>
        </p:nvPicPr>
        <p:blipFill>
          <a:blip r:embed="rId4"/>
          <a:stretch>
            <a:fillRect/>
          </a:stretch>
        </p:blipFill>
        <p:spPr>
          <a:xfrm>
            <a:off x="357158" y="428604"/>
            <a:ext cx="4101072" cy="2214579"/>
          </a:xfrm>
          <a:prstGeom prst="roundRect">
            <a:avLst>
              <a:gd name="adj" fmla="val 8594"/>
            </a:avLst>
          </a:prstGeom>
          <a:solidFill>
            <a:srgbClr val="FFFFFF">
              <a:shade val="85000"/>
            </a:srgbClr>
          </a:solidFill>
          <a:ln>
            <a:noFill/>
          </a:ln>
          <a:effectLst/>
        </p:spPr>
      </p:pic>
      <p:sp>
        <p:nvSpPr>
          <p:cNvPr id="3" name="Прямоугольник 2"/>
          <p:cNvSpPr/>
          <p:nvPr/>
        </p:nvSpPr>
        <p:spPr>
          <a:xfrm>
            <a:off x="4643438" y="1071546"/>
            <a:ext cx="4111767" cy="1200329"/>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7200" b="1" spc="50" err="1">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Calibri" pitchFamily="34" charset="0"/>
                <a:cs typeface="+mn-cs"/>
              </a:rPr>
              <a:t>Klaviatura</a:t>
            </a:r>
            <a:endParaRPr lang="ru-RU" sz="72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8" name="Прямоугольник 7">
            <a:hlinkClick r:id="rId5" action="ppaction://hlinksldjump"/>
          </p:cNvPr>
          <p:cNvSpPr/>
          <p:nvPr/>
        </p:nvSpPr>
        <p:spPr>
          <a:xfrm>
            <a:off x="3714307" y="6211669"/>
            <a:ext cx="5429693"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Asosiy</a:t>
            </a: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9" name="TextBox 8"/>
          <p:cNvSpPr txBox="1"/>
          <p:nvPr/>
        </p:nvSpPr>
        <p:spPr>
          <a:xfrm>
            <a:off x="357188" y="2714625"/>
            <a:ext cx="8429625" cy="3732213"/>
          </a:xfrm>
          <a:prstGeom prst="rect">
            <a:avLst/>
          </a:prstGeom>
          <a:noFill/>
        </p:spPr>
        <p:txBody>
          <a:bodyPr>
            <a:spAutoFit/>
          </a:bodyPr>
          <a:lstStyle/>
          <a:p>
            <a:pPr indent="354013" algn="just" fontAlgn="auto">
              <a:spcBef>
                <a:spcPts val="0"/>
              </a:spcBef>
              <a:spcAft>
                <a:spcPts val="0"/>
              </a:spcAft>
              <a:defRPr/>
            </a:pPr>
            <a:r>
              <a:rPr lang="en-US" sz="2100" b="1" dirty="0" err="1">
                <a:solidFill>
                  <a:srgbClr val="002060"/>
                </a:solidFill>
                <a:latin typeface="Cambria" pitchFamily="18" charset="0"/>
                <a:cs typeface="+mn-cs"/>
              </a:rPr>
              <a:t>Klaviatura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ingl</a:t>
            </a:r>
            <a:r>
              <a:rPr lang="en-US" sz="2100" b="1" dirty="0">
                <a:solidFill>
                  <a:srgbClr val="002060"/>
                </a:solidFill>
                <a:latin typeface="Cambria" pitchFamily="18" charset="0"/>
                <a:cs typeface="+mn-cs"/>
              </a:rPr>
              <a:t>. </a:t>
            </a:r>
            <a:r>
              <a:rPr lang="en-US" sz="2100" b="1" dirty="0">
                <a:solidFill>
                  <a:srgbClr val="FF0000"/>
                </a:solidFill>
                <a:latin typeface="Cambria" pitchFamily="18" charset="0"/>
                <a:cs typeface="+mn-cs"/>
              </a:rPr>
              <a:t>keyboard</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Kompyuterga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turli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shakldagi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axborot</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kiritish</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yo’llaridan</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biri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klaviaturada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joylashgan</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tugma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klavish</a:t>
            </a:r>
            <a:r>
              <a:rPr lang="en-US" sz="2100" b="1" dirty="0">
                <a:solidFill>
                  <a:srgbClr val="002060"/>
                </a:solidFill>
                <a:latin typeface="Cambria" pitchFamily="18" charset="0"/>
                <a:cs typeface="+mn-cs"/>
              </a:rPr>
              <a:t>)</a:t>
            </a:r>
            <a:r>
              <a:rPr lang="en-US" sz="2100" b="1" dirty="0" err="1">
                <a:solidFill>
                  <a:srgbClr val="002060"/>
                </a:solidFill>
                <a:latin typeface="Cambria" pitchFamily="18" charset="0"/>
                <a:cs typeface="+mn-cs"/>
              </a:rPr>
              <a:t>lar</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ko’magida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amalga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oshiriladi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Aniq</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bir</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tugma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yoki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tugmalar</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birikmasining</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bosilishi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aynan</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mos</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ikkilik</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kodining</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kiritilishiga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olib</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keladi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Bunga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sabab</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shriftlovchi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nomli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mikrosxema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ma’lum</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tugma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bosilishida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hosil</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bo’luvchi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signalni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ikkilik</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kodiga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aylantirib</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beradi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Standart</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klaviaturalarda</a:t>
            </a:r>
            <a:r>
              <a:rPr lang="en-US" sz="2100" b="1" dirty="0">
                <a:solidFill>
                  <a:srgbClr val="002060"/>
                </a:solidFill>
                <a:latin typeface="Cambria" pitchFamily="18" charset="0"/>
                <a:cs typeface="+mn-cs"/>
              </a:rPr>
              <a:t> </a:t>
            </a:r>
            <a:r>
              <a:rPr lang="en-US" sz="2100" b="1" dirty="0">
                <a:solidFill>
                  <a:srgbClr val="85E604"/>
                </a:solidFill>
                <a:latin typeface="Cambria" pitchFamily="18" charset="0"/>
                <a:cs typeface="+mn-cs"/>
              </a:rPr>
              <a:t>101</a:t>
            </a:r>
            <a:r>
              <a:rPr lang="en-US" sz="2100" b="1" dirty="0">
                <a:solidFill>
                  <a:schemeClr val="accent2">
                    <a:lumMod val="20000"/>
                    <a:lumOff val="80000"/>
                  </a:schemeClr>
                </a:solidFill>
                <a:latin typeface="Cambria" pitchFamily="18" charset="0"/>
                <a:cs typeface="+mn-cs"/>
              </a:rPr>
              <a:t> </a:t>
            </a:r>
            <a:r>
              <a:rPr lang="en-US" sz="2100" b="1" dirty="0" err="1">
                <a:solidFill>
                  <a:srgbClr val="002060"/>
                </a:solidFill>
                <a:latin typeface="Cambria" pitchFamily="18" charset="0"/>
                <a:cs typeface="+mn-cs"/>
              </a:rPr>
              <a:t>yoki</a:t>
            </a:r>
            <a:r>
              <a:rPr lang="en-US" sz="2100" b="1" dirty="0">
                <a:solidFill>
                  <a:schemeClr val="accent2">
                    <a:lumMod val="20000"/>
                    <a:lumOff val="80000"/>
                  </a:schemeClr>
                </a:solidFill>
                <a:latin typeface="Cambria" pitchFamily="18" charset="0"/>
                <a:cs typeface="+mn-cs"/>
              </a:rPr>
              <a:t> </a:t>
            </a:r>
            <a:r>
              <a:rPr lang="en-US" sz="2100" b="1" dirty="0">
                <a:solidFill>
                  <a:srgbClr val="85E604"/>
                </a:solidFill>
                <a:latin typeface="Cambria" pitchFamily="18" charset="0"/>
                <a:cs typeface="+mn-cs"/>
              </a:rPr>
              <a:t>102</a:t>
            </a:r>
            <a:r>
              <a:rPr lang="en-US" sz="2100" b="1" dirty="0">
                <a:solidFill>
                  <a:schemeClr val="accent2">
                    <a:lumMod val="20000"/>
                    <a:lumOff val="80000"/>
                  </a:schemeClr>
                </a:solidFill>
                <a:latin typeface="Cambria" pitchFamily="18" charset="0"/>
                <a:cs typeface="+mn-cs"/>
              </a:rPr>
              <a:t> </a:t>
            </a:r>
            <a:r>
              <a:rPr lang="en-US" sz="2100" b="1" dirty="0" err="1">
                <a:solidFill>
                  <a:srgbClr val="002060"/>
                </a:solidFill>
                <a:latin typeface="Cambria" pitchFamily="18" charset="0"/>
                <a:cs typeface="+mn-cs"/>
              </a:rPr>
              <a:t>ta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klavish</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bo’ladi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Oldingi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turlarida</a:t>
            </a:r>
            <a:r>
              <a:rPr lang="en-US" sz="2100" b="1" dirty="0">
                <a:solidFill>
                  <a:srgbClr val="002060"/>
                </a:solidFill>
                <a:latin typeface="Cambria" pitchFamily="18" charset="0"/>
                <a:cs typeface="+mn-cs"/>
              </a:rPr>
              <a:t> </a:t>
            </a:r>
            <a:r>
              <a:rPr lang="en-US" sz="2100" b="1" dirty="0">
                <a:solidFill>
                  <a:srgbClr val="85E604"/>
                </a:solidFill>
                <a:latin typeface="Cambria" pitchFamily="18" charset="0"/>
                <a:cs typeface="+mn-cs"/>
              </a:rPr>
              <a:t>86</a:t>
            </a:r>
            <a:r>
              <a:rPr lang="en-US" sz="2100" b="1" dirty="0">
                <a:solidFill>
                  <a:schemeClr val="accent2">
                    <a:lumMod val="20000"/>
                    <a:lumOff val="80000"/>
                  </a:schemeClr>
                </a:solidFill>
                <a:latin typeface="Cambria" pitchFamily="18" charset="0"/>
                <a:cs typeface="+mn-cs"/>
              </a:rPr>
              <a:t> </a:t>
            </a:r>
            <a:r>
              <a:rPr lang="en-US" sz="2100" b="1" dirty="0" err="1">
                <a:solidFill>
                  <a:srgbClr val="002060"/>
                </a:solidFill>
                <a:latin typeface="Cambria" pitchFamily="18" charset="0"/>
                <a:cs typeface="+mn-cs"/>
              </a:rPr>
              <a:t>ta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bo’lgan</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Vazifasiga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ko’ra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klaviaturadagi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klavishlar</a:t>
            </a:r>
            <a:r>
              <a:rPr lang="en-US" sz="2100" b="1" dirty="0">
                <a:solidFill>
                  <a:srgbClr val="002060"/>
                </a:solidFill>
                <a:latin typeface="Cambria" pitchFamily="18" charset="0"/>
                <a:cs typeface="+mn-cs"/>
              </a:rPr>
              <a:t> 6 </a:t>
            </a:r>
            <a:r>
              <a:rPr lang="en-US" sz="2100" b="1" dirty="0" err="1">
                <a:solidFill>
                  <a:srgbClr val="002060"/>
                </a:solidFill>
                <a:latin typeface="Cambria" pitchFamily="18" charset="0"/>
                <a:cs typeface="+mn-cs"/>
              </a:rPr>
              <a:t>guruhga</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bo’linadi</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Ular</a:t>
            </a:r>
            <a:r>
              <a:rPr lang="en-US" sz="2100" b="1" dirty="0">
                <a:solidFill>
                  <a:srgbClr val="002060"/>
                </a:solidFill>
                <a:latin typeface="Cambria" pitchFamily="18" charset="0"/>
                <a:cs typeface="+mn-cs"/>
              </a:rPr>
              <a:t> </a:t>
            </a:r>
            <a:r>
              <a:rPr lang="en-US" sz="2100" b="1" dirty="0">
                <a:solidFill>
                  <a:srgbClr val="FFFF00"/>
                </a:solidFill>
                <a:latin typeface="Cambria" pitchFamily="18" charset="0"/>
                <a:cs typeface="+mn-cs"/>
              </a:rPr>
              <a:t>1)</a:t>
            </a:r>
            <a:r>
              <a:rPr lang="en-US" sz="2100" b="1" dirty="0">
                <a:solidFill>
                  <a:schemeClr val="accent2">
                    <a:lumMod val="20000"/>
                    <a:lumOff val="80000"/>
                  </a:schemeClr>
                </a:solidFill>
                <a:latin typeface="Cambria" pitchFamily="18" charset="0"/>
                <a:cs typeface="+mn-cs"/>
              </a:rPr>
              <a:t> </a:t>
            </a:r>
            <a:r>
              <a:rPr lang="en-US" sz="2100" b="1" dirty="0" err="1">
                <a:solidFill>
                  <a:srgbClr val="002060"/>
                </a:solidFill>
                <a:latin typeface="Cambria" pitchFamily="18" charset="0"/>
                <a:cs typeface="+mn-cs"/>
              </a:rPr>
              <a:t>funksional</a:t>
            </a:r>
            <a:r>
              <a:rPr lang="en-US" sz="2100" b="1" dirty="0">
                <a:solidFill>
                  <a:schemeClr val="accent2">
                    <a:lumMod val="20000"/>
                    <a:lumOff val="80000"/>
                  </a:schemeClr>
                </a:solidFill>
                <a:latin typeface="Cambria" pitchFamily="18" charset="0"/>
                <a:cs typeface="+mn-cs"/>
              </a:rPr>
              <a:t> </a:t>
            </a:r>
            <a:r>
              <a:rPr lang="en-US" sz="2100" b="1" dirty="0">
                <a:solidFill>
                  <a:srgbClr val="FFFF00"/>
                </a:solidFill>
                <a:latin typeface="Cambria" pitchFamily="18" charset="0"/>
                <a:cs typeface="+mn-cs"/>
              </a:rPr>
              <a:t>2)</a:t>
            </a:r>
            <a:r>
              <a:rPr lang="en-US" sz="2100" b="1" dirty="0">
                <a:solidFill>
                  <a:schemeClr val="accent2">
                    <a:lumMod val="20000"/>
                    <a:lumOff val="80000"/>
                  </a:schemeClr>
                </a:solidFill>
                <a:latin typeface="Cambria" pitchFamily="18" charset="0"/>
                <a:cs typeface="+mn-cs"/>
              </a:rPr>
              <a:t> </a:t>
            </a:r>
            <a:r>
              <a:rPr lang="en-US" sz="2100" b="1" dirty="0" err="1">
                <a:solidFill>
                  <a:srgbClr val="002060"/>
                </a:solidFill>
                <a:latin typeface="Cambria" pitchFamily="18" charset="0"/>
                <a:cs typeface="+mn-cs"/>
              </a:rPr>
              <a:t>alifbo-raqamli</a:t>
            </a:r>
            <a:r>
              <a:rPr lang="en-US" sz="2100" b="1" dirty="0">
                <a:solidFill>
                  <a:srgbClr val="002060"/>
                </a:solidFill>
                <a:latin typeface="Cambria" pitchFamily="18" charset="0"/>
                <a:cs typeface="+mn-cs"/>
              </a:rPr>
              <a:t> </a:t>
            </a:r>
            <a:r>
              <a:rPr lang="en-US" sz="2100" b="1" dirty="0">
                <a:solidFill>
                  <a:srgbClr val="FFFF00"/>
                </a:solidFill>
                <a:latin typeface="Cambria" pitchFamily="18" charset="0"/>
                <a:cs typeface="+mn-cs"/>
              </a:rPr>
              <a:t>3)</a:t>
            </a:r>
            <a:r>
              <a:rPr lang="en-US" sz="2100" b="1" dirty="0">
                <a:solidFill>
                  <a:schemeClr val="accent2">
                    <a:lumMod val="20000"/>
                    <a:lumOff val="80000"/>
                  </a:schemeClr>
                </a:solidFill>
                <a:latin typeface="Cambria" pitchFamily="18" charset="0"/>
                <a:cs typeface="+mn-cs"/>
              </a:rPr>
              <a:t> </a:t>
            </a:r>
            <a:r>
              <a:rPr lang="en-US" sz="2100" b="1" dirty="0" err="1">
                <a:solidFill>
                  <a:schemeClr val="accent2">
                    <a:lumMod val="20000"/>
                    <a:lumOff val="80000"/>
                  </a:schemeClr>
                </a:solidFill>
                <a:latin typeface="Cambria" pitchFamily="18" charset="0"/>
                <a:cs typeface="+mn-cs"/>
              </a:rPr>
              <a:t>y</a:t>
            </a:r>
            <a:r>
              <a:rPr lang="en-US" sz="2100" b="1" dirty="0" err="1">
                <a:solidFill>
                  <a:srgbClr val="002060"/>
                </a:solidFill>
                <a:latin typeface="Cambria" pitchFamily="18" charset="0"/>
                <a:cs typeface="+mn-cs"/>
              </a:rPr>
              <a:t>o’nalishli</a:t>
            </a:r>
            <a:r>
              <a:rPr lang="en-US" sz="2100" b="1" dirty="0">
                <a:solidFill>
                  <a:schemeClr val="accent2">
                    <a:lumMod val="20000"/>
                    <a:lumOff val="80000"/>
                  </a:schemeClr>
                </a:solidFill>
                <a:latin typeface="Cambria" pitchFamily="18" charset="0"/>
                <a:cs typeface="+mn-cs"/>
              </a:rPr>
              <a:t>   </a:t>
            </a:r>
            <a:r>
              <a:rPr lang="en-US" sz="2100" b="1" dirty="0">
                <a:solidFill>
                  <a:srgbClr val="FFFF00"/>
                </a:solidFill>
                <a:latin typeface="Cambria" pitchFamily="18" charset="0"/>
                <a:cs typeface="+mn-cs"/>
              </a:rPr>
              <a:t>4)</a:t>
            </a:r>
            <a:r>
              <a:rPr lang="en-US" sz="2100" b="1" dirty="0">
                <a:solidFill>
                  <a:schemeClr val="accent2">
                    <a:lumMod val="20000"/>
                    <a:lumOff val="80000"/>
                  </a:schemeClr>
                </a:solidFill>
                <a:latin typeface="Cambria" pitchFamily="18" charset="0"/>
                <a:cs typeface="+mn-cs"/>
              </a:rPr>
              <a:t> </a:t>
            </a:r>
            <a:r>
              <a:rPr lang="en-US" sz="2100" b="1" dirty="0" err="1">
                <a:solidFill>
                  <a:srgbClr val="002060"/>
                </a:solidFill>
                <a:latin typeface="Cambria" pitchFamily="18" charset="0"/>
                <a:cs typeface="+mn-cs"/>
              </a:rPr>
              <a:t>raqamlar</a:t>
            </a:r>
            <a:r>
              <a:rPr lang="en-US" sz="2100" b="1" dirty="0">
                <a:solidFill>
                  <a:srgbClr val="002060"/>
                </a:solidFill>
                <a:latin typeface="Cambria" pitchFamily="18" charset="0"/>
                <a:cs typeface="+mn-cs"/>
              </a:rPr>
              <a:t> </a:t>
            </a:r>
            <a:r>
              <a:rPr lang="en-US" sz="2100" b="1" dirty="0" err="1">
                <a:solidFill>
                  <a:srgbClr val="002060"/>
                </a:solidFill>
                <a:latin typeface="Cambria" pitchFamily="18" charset="0"/>
                <a:cs typeface="+mn-cs"/>
              </a:rPr>
              <a:t>paneli</a:t>
            </a:r>
            <a:r>
              <a:rPr lang="en-US" sz="2100" b="1" dirty="0">
                <a:solidFill>
                  <a:srgbClr val="002060"/>
                </a:solidFill>
                <a:latin typeface="Cambria" pitchFamily="18" charset="0"/>
                <a:cs typeface="+mn-cs"/>
              </a:rPr>
              <a:t> </a:t>
            </a:r>
            <a:r>
              <a:rPr lang="en-US" sz="2100" b="1" dirty="0">
                <a:solidFill>
                  <a:srgbClr val="FFFF00"/>
                </a:solidFill>
                <a:latin typeface="Cambria" pitchFamily="18" charset="0"/>
                <a:cs typeface="+mn-cs"/>
              </a:rPr>
              <a:t>5)</a:t>
            </a:r>
            <a:r>
              <a:rPr lang="en-US" sz="2100" b="1" dirty="0">
                <a:solidFill>
                  <a:schemeClr val="accent2">
                    <a:lumMod val="20000"/>
                    <a:lumOff val="80000"/>
                  </a:schemeClr>
                </a:solidFill>
                <a:latin typeface="Cambria" pitchFamily="18" charset="0"/>
                <a:cs typeface="+mn-cs"/>
              </a:rPr>
              <a:t> </a:t>
            </a:r>
            <a:r>
              <a:rPr lang="en-US" sz="2100" b="1" dirty="0" err="1">
                <a:solidFill>
                  <a:srgbClr val="002060"/>
                </a:solidFill>
                <a:latin typeface="Cambria" pitchFamily="18" charset="0"/>
                <a:cs typeface="+mn-cs"/>
              </a:rPr>
              <a:t>maxsuslashtirilgan</a:t>
            </a:r>
            <a:r>
              <a:rPr lang="en-US" sz="2100" b="1" dirty="0">
                <a:solidFill>
                  <a:schemeClr val="accent2">
                    <a:lumMod val="20000"/>
                    <a:lumOff val="80000"/>
                  </a:schemeClr>
                </a:solidFill>
                <a:latin typeface="Cambria" pitchFamily="18" charset="0"/>
                <a:cs typeface="+mn-cs"/>
              </a:rPr>
              <a:t> </a:t>
            </a:r>
            <a:r>
              <a:rPr lang="en-US" sz="2100" b="1" dirty="0">
                <a:solidFill>
                  <a:srgbClr val="FFFF00"/>
                </a:solidFill>
                <a:latin typeface="Cambria" pitchFamily="18" charset="0"/>
                <a:cs typeface="+mn-cs"/>
              </a:rPr>
              <a:t>6) </a:t>
            </a:r>
            <a:r>
              <a:rPr lang="en-US" sz="2100" b="1" dirty="0" err="1">
                <a:solidFill>
                  <a:srgbClr val="002060"/>
                </a:solidFill>
                <a:latin typeface="Cambria" pitchFamily="18" charset="0"/>
                <a:cs typeface="+mn-cs"/>
              </a:rPr>
              <a:t>modifikatorlar</a:t>
            </a:r>
            <a:endParaRPr lang="ru-RU" sz="2100" b="1" dirty="0">
              <a:solidFill>
                <a:srgbClr val="002060"/>
              </a:solidFill>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2"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Scale>
                                      <p:cBhvr>
                                        <p:cTn id="7" dur="1000" decel="50000" fill="hold">
                                          <p:stCondLst>
                                            <p:cond delay="0"/>
                                          </p:stCondLst>
                                        </p:cTn>
                                        <p:tgtEl>
                                          <p:spTgt spid="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3"/>
                                        </p:tgtEl>
                                        <p:attrNameLst>
                                          <p:attrName>ppt_x</p:attrName>
                                          <p:attrName>ppt_y</p:attrName>
                                        </p:attrNameLst>
                                      </p:cBhvr>
                                    </p:animMotion>
                                    <p:animEffect transition="in" filter="fade">
                                      <p:cBhvr>
                                        <p:cTn id="9"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Схема 17"/>
          <p:cNvGraphicFramePr/>
          <p:nvPr/>
        </p:nvGraphicFramePr>
        <p:xfrm>
          <a:off x="357158" y="285728"/>
          <a:ext cx="8286808" cy="621510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1" name="Прямоугольник 10">
            <a:hlinkClick r:id="rId8" action="ppaction://hlinksldjump"/>
          </p:cNvPr>
          <p:cNvSpPr/>
          <p:nvPr/>
        </p:nvSpPr>
        <p:spPr>
          <a:xfrm>
            <a:off x="4429124" y="2214554"/>
            <a:ext cx="2024913"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Sichqoncha</a:t>
            </a:r>
            <a:endParaRPr lang="ru-RU"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12" name="Прямоугольник 11">
            <a:hlinkClick r:id="rId9" action="ppaction://hlinksldjump"/>
          </p:cNvPr>
          <p:cNvSpPr/>
          <p:nvPr/>
        </p:nvSpPr>
        <p:spPr>
          <a:xfrm>
            <a:off x="4429124" y="2671757"/>
            <a:ext cx="1284326"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Printer</a:t>
            </a:r>
          </a:p>
        </p:txBody>
      </p:sp>
      <p:sp>
        <p:nvSpPr>
          <p:cNvPr id="13" name="Прямоугольник 12">
            <a:hlinkClick r:id="rId10" action="ppaction://hlinksldjump"/>
          </p:cNvPr>
          <p:cNvSpPr/>
          <p:nvPr/>
        </p:nvSpPr>
        <p:spPr>
          <a:xfrm>
            <a:off x="4429124" y="3128960"/>
            <a:ext cx="1297150"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Skaner</a:t>
            </a:r>
            <a:endParaRPr lang="ru-RU"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14" name="Прямоугольник 13">
            <a:hlinkClick r:id="rId11" action="ppaction://hlinksldjump"/>
          </p:cNvPr>
          <p:cNvSpPr/>
          <p:nvPr/>
        </p:nvSpPr>
        <p:spPr>
          <a:xfrm>
            <a:off x="4429124" y="3586163"/>
            <a:ext cx="1402948"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Modem</a:t>
            </a:r>
            <a:endParaRPr lang="ru-RU"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15" name="Прямоугольник 14">
            <a:hlinkClick r:id="rId12" action="ppaction://hlinksldjump"/>
          </p:cNvPr>
          <p:cNvSpPr/>
          <p:nvPr/>
        </p:nvSpPr>
        <p:spPr>
          <a:xfrm>
            <a:off x="4429124" y="4043366"/>
            <a:ext cx="2585964"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DVD diskovod</a:t>
            </a:r>
            <a:endParaRPr lang="ru-RU"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16" name="Прямоугольник 15">
            <a:hlinkClick r:id="rId13" action="ppaction://hlinksldjump"/>
          </p:cNvPr>
          <p:cNvSpPr/>
          <p:nvPr/>
        </p:nvSpPr>
        <p:spPr>
          <a:xfrm>
            <a:off x="4429124" y="4500570"/>
            <a:ext cx="2029723" cy="492443"/>
          </a:xfrm>
          <a:prstGeom prst="rect">
            <a:avLst/>
          </a:prstGeom>
          <a:noFill/>
        </p:spPr>
        <p:txBody>
          <a:bodyPr wrap="none">
            <a:spAutoFit/>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fontAlgn="auto">
              <a:spcBef>
                <a:spcPts val="0"/>
              </a:spcBef>
              <a:spcAft>
                <a:spcPts val="0"/>
              </a:spcAft>
              <a:defRPr/>
            </a:pPr>
            <a:r>
              <a:rPr lang="en-US"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rPr>
              <a:t>Flesh xotira</a:t>
            </a:r>
            <a:endParaRPr lang="ru-RU" sz="2600" b="1" spc="50">
              <a:ln w="11430"/>
              <a:gradFill>
                <a:gsLst>
                  <a:gs pos="25000">
                    <a:schemeClr val="accent2">
                      <a:satMod val="155000"/>
                    </a:schemeClr>
                  </a:gs>
                  <a:gs pos="100000">
                    <a:schemeClr val="accent2">
                      <a:shade val="45000"/>
                      <a:satMod val="165000"/>
                    </a:schemeClr>
                  </a:gs>
                </a:gsLst>
                <a:lin ang="5400000"/>
              </a:gradFill>
              <a:effectLst>
                <a:outerShdw blurRad="76200" dist="50800" dir="5400000" algn="tl" rotWithShape="0">
                  <a:srgbClr val="000000">
                    <a:alpha val="65000"/>
                  </a:srgbClr>
                </a:outerShdw>
              </a:effectLst>
              <a:latin typeface="+mn-lt"/>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
        <p:nvSpPr>
          <p:cNvPr id="10" name="32-конечная звезда 9"/>
          <p:cNvSpPr/>
          <p:nvPr/>
        </p:nvSpPr>
        <p:spPr>
          <a:xfrm>
            <a:off x="142844" y="5286388"/>
            <a:ext cx="1500198" cy="1214446"/>
          </a:xfrm>
          <a:prstGeom prst="star32">
            <a:avLst/>
          </a:prstGeom>
        </p:spPr>
        <p:style>
          <a:lnRef idx="3">
            <a:schemeClr val="lt1"/>
          </a:lnRef>
          <a:fillRef idx="1">
            <a:schemeClr val="accent3"/>
          </a:fillRef>
          <a:effectRef idx="1">
            <a:schemeClr val="accent3"/>
          </a:effectRef>
          <a:fontRef idx="minor">
            <a:schemeClr val="lt1"/>
          </a:fontRef>
        </p:style>
        <p:txBody>
          <a:bodyPr rtlCol="0" anchor="ctr"/>
          <a:lstStyle/>
          <a:p>
            <a:pPr algn="ctr"/>
            <a:endParaRPr lang="en-US" dirty="0" smtClean="0"/>
          </a:p>
          <a:p>
            <a:pPr algn="ctr"/>
            <a:r>
              <a:rPr lang="en-US" dirty="0" smtClean="0">
                <a:solidFill>
                  <a:schemeClr val="tx1">
                    <a:lumMod val="95000"/>
                    <a:lumOff val="5000"/>
                  </a:schemeClr>
                </a:solidFill>
              </a:rPr>
              <a:t>TDPU</a:t>
            </a:r>
            <a:endParaRPr lang="ru-RU" sz="1000" dirty="0" smtClean="0">
              <a:solidFill>
                <a:schemeClr val="tx1">
                  <a:lumMod val="95000"/>
                  <a:lumOff val="5000"/>
                </a:schemeClr>
              </a:solidFill>
            </a:endParaRPr>
          </a:p>
          <a:p>
            <a:pPr algn="ct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4" presetClass="entr" presetSubtype="0"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from="(-#ppt_w/2)" to="(#ppt_x)" calcmode="lin" valueType="num">
                                      <p:cBhvr>
                                        <p:cTn id="7" dur="600" fill="hold">
                                          <p:stCondLst>
                                            <p:cond delay="0"/>
                                          </p:stCondLst>
                                        </p:cTn>
                                        <p:tgtEl>
                                          <p:spTgt spid="11"/>
                                        </p:tgtEl>
                                        <p:attrNameLst>
                                          <p:attrName>ppt_x</p:attrName>
                                        </p:attrNameLst>
                                      </p:cBhvr>
                                    </p:anim>
                                    <p:anim from="0" to="-1.0" calcmode="lin" valueType="num">
                                      <p:cBhvr>
                                        <p:cTn id="8" dur="200" decel="50000" autoRev="1" fill="hold">
                                          <p:stCondLst>
                                            <p:cond delay="600"/>
                                          </p:stCondLst>
                                        </p:cTn>
                                        <p:tgtEl>
                                          <p:spTgt spid="11"/>
                                        </p:tgtEl>
                                        <p:attrNameLst>
                                          <p:attrName>xshear</p:attrName>
                                        </p:attrNameLst>
                                      </p:cBhvr>
                                    </p:anim>
                                    <p:animScale>
                                      <p:cBhvr>
                                        <p:cTn id="9" dur="200" decel="100000" autoRev="1" fill="hold">
                                          <p:stCondLst>
                                            <p:cond delay="600"/>
                                          </p:stCondLst>
                                        </p:cTn>
                                        <p:tgtEl>
                                          <p:spTgt spid="11"/>
                                        </p:tgtEl>
                                      </p:cBhvr>
                                      <p:from x="100000" y="100000"/>
                                      <p:to x="80000" y="100000"/>
                                    </p:animScale>
                                    <p:anim by="(#ppt_h/3+#ppt_w*0.1)" calcmode="lin" valueType="num">
                                      <p:cBhvr additive="sum">
                                        <p:cTn id="10" dur="200" decel="100000" autoRev="1" fill="hold">
                                          <p:stCondLst>
                                            <p:cond delay="600"/>
                                          </p:stCondLst>
                                        </p:cTn>
                                        <p:tgtEl>
                                          <p:spTgt spid="11"/>
                                        </p:tgtEl>
                                        <p:attrNameLst>
                                          <p:attrName>ppt_x</p:attrName>
                                        </p:attrNameLst>
                                      </p:cBhvr>
                                    </p:anim>
                                  </p:childTnLst>
                                </p:cTn>
                              </p:par>
                              <p:par>
                                <p:cTn id="11" presetID="34" presetClass="entr" presetSubtype="0"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from="(-#ppt_w/2)" to="(#ppt_x)" calcmode="lin" valueType="num">
                                      <p:cBhvr>
                                        <p:cTn id="13" dur="600" fill="hold">
                                          <p:stCondLst>
                                            <p:cond delay="0"/>
                                          </p:stCondLst>
                                        </p:cTn>
                                        <p:tgtEl>
                                          <p:spTgt spid="12"/>
                                        </p:tgtEl>
                                        <p:attrNameLst>
                                          <p:attrName>ppt_x</p:attrName>
                                        </p:attrNameLst>
                                      </p:cBhvr>
                                    </p:anim>
                                    <p:anim from="0" to="-1.0" calcmode="lin" valueType="num">
                                      <p:cBhvr>
                                        <p:cTn id="14" dur="200" decel="50000" autoRev="1" fill="hold">
                                          <p:stCondLst>
                                            <p:cond delay="600"/>
                                          </p:stCondLst>
                                        </p:cTn>
                                        <p:tgtEl>
                                          <p:spTgt spid="12"/>
                                        </p:tgtEl>
                                        <p:attrNameLst>
                                          <p:attrName>xshear</p:attrName>
                                        </p:attrNameLst>
                                      </p:cBhvr>
                                    </p:anim>
                                    <p:animScale>
                                      <p:cBhvr>
                                        <p:cTn id="15" dur="200" decel="100000" autoRev="1" fill="hold">
                                          <p:stCondLst>
                                            <p:cond delay="600"/>
                                          </p:stCondLst>
                                        </p:cTn>
                                        <p:tgtEl>
                                          <p:spTgt spid="12"/>
                                        </p:tgtEl>
                                      </p:cBhvr>
                                      <p:from x="100000" y="100000"/>
                                      <p:to x="80000" y="100000"/>
                                    </p:animScale>
                                    <p:anim by="(#ppt_h/3+#ppt_w*0.1)" calcmode="lin" valueType="num">
                                      <p:cBhvr additive="sum">
                                        <p:cTn id="16" dur="200" decel="100000" autoRev="1" fill="hold">
                                          <p:stCondLst>
                                            <p:cond delay="600"/>
                                          </p:stCondLst>
                                        </p:cTn>
                                        <p:tgtEl>
                                          <p:spTgt spid="12"/>
                                        </p:tgtEl>
                                        <p:attrNameLst>
                                          <p:attrName>ppt_x</p:attrName>
                                        </p:attrNameLst>
                                      </p:cBhvr>
                                    </p:anim>
                                  </p:childTnLst>
                                </p:cTn>
                              </p:par>
                              <p:par>
                                <p:cTn id="17" presetID="34" presetClass="entr" presetSubtype="0" fill="hold" nodeType="withEffect">
                                  <p:stCondLst>
                                    <p:cond delay="0"/>
                                  </p:stCondLst>
                                  <p:childTnLst>
                                    <p:set>
                                      <p:cBhvr>
                                        <p:cTn id="18" dur="1" fill="hold">
                                          <p:stCondLst>
                                            <p:cond delay="0"/>
                                          </p:stCondLst>
                                        </p:cTn>
                                        <p:tgtEl>
                                          <p:spTgt spid="13"/>
                                        </p:tgtEl>
                                        <p:attrNameLst>
                                          <p:attrName>style.visibility</p:attrName>
                                        </p:attrNameLst>
                                      </p:cBhvr>
                                      <p:to>
                                        <p:strVal val="visible"/>
                                      </p:to>
                                    </p:set>
                                    <p:anim from="(-#ppt_w/2)" to="(#ppt_x)" calcmode="lin" valueType="num">
                                      <p:cBhvr>
                                        <p:cTn id="19" dur="600" fill="hold">
                                          <p:stCondLst>
                                            <p:cond delay="0"/>
                                          </p:stCondLst>
                                        </p:cTn>
                                        <p:tgtEl>
                                          <p:spTgt spid="13"/>
                                        </p:tgtEl>
                                        <p:attrNameLst>
                                          <p:attrName>ppt_x</p:attrName>
                                        </p:attrNameLst>
                                      </p:cBhvr>
                                    </p:anim>
                                    <p:anim from="0" to="-1.0" calcmode="lin" valueType="num">
                                      <p:cBhvr>
                                        <p:cTn id="20" dur="200" decel="50000" autoRev="1" fill="hold">
                                          <p:stCondLst>
                                            <p:cond delay="600"/>
                                          </p:stCondLst>
                                        </p:cTn>
                                        <p:tgtEl>
                                          <p:spTgt spid="13"/>
                                        </p:tgtEl>
                                        <p:attrNameLst>
                                          <p:attrName>xshear</p:attrName>
                                        </p:attrNameLst>
                                      </p:cBhvr>
                                    </p:anim>
                                    <p:animScale>
                                      <p:cBhvr>
                                        <p:cTn id="21" dur="200" decel="100000" autoRev="1" fill="hold">
                                          <p:stCondLst>
                                            <p:cond delay="600"/>
                                          </p:stCondLst>
                                        </p:cTn>
                                        <p:tgtEl>
                                          <p:spTgt spid="13"/>
                                        </p:tgtEl>
                                      </p:cBhvr>
                                      <p:from x="100000" y="100000"/>
                                      <p:to x="80000" y="100000"/>
                                    </p:animScale>
                                    <p:anim by="(#ppt_h/3+#ppt_w*0.1)" calcmode="lin" valueType="num">
                                      <p:cBhvr additive="sum">
                                        <p:cTn id="22" dur="200" decel="100000" autoRev="1" fill="hold">
                                          <p:stCondLst>
                                            <p:cond delay="600"/>
                                          </p:stCondLst>
                                        </p:cTn>
                                        <p:tgtEl>
                                          <p:spTgt spid="13"/>
                                        </p:tgtEl>
                                        <p:attrNameLst>
                                          <p:attrName>ppt_x</p:attrName>
                                        </p:attrNameLst>
                                      </p:cBhvr>
                                    </p:anim>
                                  </p:childTnLst>
                                </p:cTn>
                              </p:par>
                              <p:par>
                                <p:cTn id="23" presetID="34" presetClass="entr" presetSubtype="0" fill="hold" nodeType="withEffect">
                                  <p:stCondLst>
                                    <p:cond delay="0"/>
                                  </p:stCondLst>
                                  <p:childTnLst>
                                    <p:set>
                                      <p:cBhvr>
                                        <p:cTn id="24" dur="1" fill="hold">
                                          <p:stCondLst>
                                            <p:cond delay="0"/>
                                          </p:stCondLst>
                                        </p:cTn>
                                        <p:tgtEl>
                                          <p:spTgt spid="14"/>
                                        </p:tgtEl>
                                        <p:attrNameLst>
                                          <p:attrName>style.visibility</p:attrName>
                                        </p:attrNameLst>
                                      </p:cBhvr>
                                      <p:to>
                                        <p:strVal val="visible"/>
                                      </p:to>
                                    </p:set>
                                    <p:anim from="(-#ppt_w/2)" to="(#ppt_x)" calcmode="lin" valueType="num">
                                      <p:cBhvr>
                                        <p:cTn id="25" dur="600" fill="hold">
                                          <p:stCondLst>
                                            <p:cond delay="0"/>
                                          </p:stCondLst>
                                        </p:cTn>
                                        <p:tgtEl>
                                          <p:spTgt spid="14"/>
                                        </p:tgtEl>
                                        <p:attrNameLst>
                                          <p:attrName>ppt_x</p:attrName>
                                        </p:attrNameLst>
                                      </p:cBhvr>
                                    </p:anim>
                                    <p:anim from="0" to="-1.0" calcmode="lin" valueType="num">
                                      <p:cBhvr>
                                        <p:cTn id="26" dur="200" decel="50000" autoRev="1" fill="hold">
                                          <p:stCondLst>
                                            <p:cond delay="600"/>
                                          </p:stCondLst>
                                        </p:cTn>
                                        <p:tgtEl>
                                          <p:spTgt spid="14"/>
                                        </p:tgtEl>
                                        <p:attrNameLst>
                                          <p:attrName>xshear</p:attrName>
                                        </p:attrNameLst>
                                      </p:cBhvr>
                                    </p:anim>
                                    <p:animScale>
                                      <p:cBhvr>
                                        <p:cTn id="27" dur="200" decel="100000" autoRev="1" fill="hold">
                                          <p:stCondLst>
                                            <p:cond delay="600"/>
                                          </p:stCondLst>
                                        </p:cTn>
                                        <p:tgtEl>
                                          <p:spTgt spid="14"/>
                                        </p:tgtEl>
                                      </p:cBhvr>
                                      <p:from x="100000" y="100000"/>
                                      <p:to x="80000" y="100000"/>
                                    </p:animScale>
                                    <p:anim by="(#ppt_h/3+#ppt_w*0.1)" calcmode="lin" valueType="num">
                                      <p:cBhvr additive="sum">
                                        <p:cTn id="28" dur="200" decel="100000" autoRev="1" fill="hold">
                                          <p:stCondLst>
                                            <p:cond delay="600"/>
                                          </p:stCondLst>
                                        </p:cTn>
                                        <p:tgtEl>
                                          <p:spTgt spid="14"/>
                                        </p:tgtEl>
                                        <p:attrNameLst>
                                          <p:attrName>ppt_x</p:attrName>
                                        </p:attrNameLst>
                                      </p:cBhvr>
                                    </p:anim>
                                  </p:childTnLst>
                                </p:cTn>
                              </p:par>
                              <p:par>
                                <p:cTn id="29" presetID="34" presetClass="entr" presetSubtype="0" fill="hold" nodeType="withEffect">
                                  <p:stCondLst>
                                    <p:cond delay="0"/>
                                  </p:stCondLst>
                                  <p:childTnLst>
                                    <p:set>
                                      <p:cBhvr>
                                        <p:cTn id="30" dur="1" fill="hold">
                                          <p:stCondLst>
                                            <p:cond delay="0"/>
                                          </p:stCondLst>
                                        </p:cTn>
                                        <p:tgtEl>
                                          <p:spTgt spid="15"/>
                                        </p:tgtEl>
                                        <p:attrNameLst>
                                          <p:attrName>style.visibility</p:attrName>
                                        </p:attrNameLst>
                                      </p:cBhvr>
                                      <p:to>
                                        <p:strVal val="visible"/>
                                      </p:to>
                                    </p:set>
                                    <p:anim from="(-#ppt_w/2)" to="(#ppt_x)" calcmode="lin" valueType="num">
                                      <p:cBhvr>
                                        <p:cTn id="31" dur="600" fill="hold">
                                          <p:stCondLst>
                                            <p:cond delay="0"/>
                                          </p:stCondLst>
                                        </p:cTn>
                                        <p:tgtEl>
                                          <p:spTgt spid="15"/>
                                        </p:tgtEl>
                                        <p:attrNameLst>
                                          <p:attrName>ppt_x</p:attrName>
                                        </p:attrNameLst>
                                      </p:cBhvr>
                                    </p:anim>
                                    <p:anim from="0" to="-1.0" calcmode="lin" valueType="num">
                                      <p:cBhvr>
                                        <p:cTn id="32" dur="200" decel="50000" autoRev="1" fill="hold">
                                          <p:stCondLst>
                                            <p:cond delay="600"/>
                                          </p:stCondLst>
                                        </p:cTn>
                                        <p:tgtEl>
                                          <p:spTgt spid="15"/>
                                        </p:tgtEl>
                                        <p:attrNameLst>
                                          <p:attrName>xshear</p:attrName>
                                        </p:attrNameLst>
                                      </p:cBhvr>
                                    </p:anim>
                                    <p:animScale>
                                      <p:cBhvr>
                                        <p:cTn id="33" dur="200" decel="100000" autoRev="1" fill="hold">
                                          <p:stCondLst>
                                            <p:cond delay="600"/>
                                          </p:stCondLst>
                                        </p:cTn>
                                        <p:tgtEl>
                                          <p:spTgt spid="15"/>
                                        </p:tgtEl>
                                      </p:cBhvr>
                                      <p:from x="100000" y="100000"/>
                                      <p:to x="80000" y="100000"/>
                                    </p:animScale>
                                    <p:anim by="(#ppt_h/3+#ppt_w*0.1)" calcmode="lin" valueType="num">
                                      <p:cBhvr additive="sum">
                                        <p:cTn id="34" dur="200" decel="100000" autoRev="1" fill="hold">
                                          <p:stCondLst>
                                            <p:cond delay="600"/>
                                          </p:stCondLst>
                                        </p:cTn>
                                        <p:tgtEl>
                                          <p:spTgt spid="15"/>
                                        </p:tgtEl>
                                        <p:attrNameLst>
                                          <p:attrName>ppt_x</p:attrName>
                                        </p:attrNameLst>
                                      </p:cBhvr>
                                    </p:anim>
                                  </p:childTnLst>
                                </p:cTn>
                              </p:par>
                              <p:par>
                                <p:cTn id="35" presetID="34" presetClass="entr" presetSubtype="0" fill="hold" nodeType="withEffect">
                                  <p:stCondLst>
                                    <p:cond delay="0"/>
                                  </p:stCondLst>
                                  <p:childTnLst>
                                    <p:set>
                                      <p:cBhvr>
                                        <p:cTn id="36" dur="1" fill="hold">
                                          <p:stCondLst>
                                            <p:cond delay="0"/>
                                          </p:stCondLst>
                                        </p:cTn>
                                        <p:tgtEl>
                                          <p:spTgt spid="16"/>
                                        </p:tgtEl>
                                        <p:attrNameLst>
                                          <p:attrName>style.visibility</p:attrName>
                                        </p:attrNameLst>
                                      </p:cBhvr>
                                      <p:to>
                                        <p:strVal val="visible"/>
                                      </p:to>
                                    </p:set>
                                    <p:anim from="(-#ppt_w/2)" to="(#ppt_x)" calcmode="lin" valueType="num">
                                      <p:cBhvr>
                                        <p:cTn id="37" dur="600" fill="hold">
                                          <p:stCondLst>
                                            <p:cond delay="0"/>
                                          </p:stCondLst>
                                        </p:cTn>
                                        <p:tgtEl>
                                          <p:spTgt spid="16"/>
                                        </p:tgtEl>
                                        <p:attrNameLst>
                                          <p:attrName>ppt_x</p:attrName>
                                        </p:attrNameLst>
                                      </p:cBhvr>
                                    </p:anim>
                                    <p:anim from="0" to="-1.0" calcmode="lin" valueType="num">
                                      <p:cBhvr>
                                        <p:cTn id="38" dur="200" decel="50000" autoRev="1" fill="hold">
                                          <p:stCondLst>
                                            <p:cond delay="600"/>
                                          </p:stCondLst>
                                        </p:cTn>
                                        <p:tgtEl>
                                          <p:spTgt spid="16"/>
                                        </p:tgtEl>
                                        <p:attrNameLst>
                                          <p:attrName>xshear</p:attrName>
                                        </p:attrNameLst>
                                      </p:cBhvr>
                                    </p:anim>
                                    <p:animScale>
                                      <p:cBhvr>
                                        <p:cTn id="39" dur="200" decel="100000" autoRev="1" fill="hold">
                                          <p:stCondLst>
                                            <p:cond delay="600"/>
                                          </p:stCondLst>
                                        </p:cTn>
                                        <p:tgtEl>
                                          <p:spTgt spid="16"/>
                                        </p:tgtEl>
                                      </p:cBhvr>
                                      <p:from x="100000" y="100000"/>
                                      <p:to x="80000" y="100000"/>
                                    </p:animScale>
                                    <p:anim by="(#ppt_h/3+#ppt_w*0.1)" calcmode="lin" valueType="num">
                                      <p:cBhvr additive="sum">
                                        <p:cTn id="40" dur="200" decel="100000" autoRev="1" fill="hold">
                                          <p:stCondLst>
                                            <p:cond delay="600"/>
                                          </p:stCondLst>
                                        </p:cTn>
                                        <p:tgtEl>
                                          <p:spTgt spid="16"/>
                                        </p:tgtEl>
                                        <p:attrNameLst>
                                          <p:attrName>ppt_x</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8000" r="-8000"/>
          </a:stretch>
        </a:blipFill>
        <a:effectLst/>
      </p:bgPr>
    </p:bg>
    <p:spTree>
      <p:nvGrpSpPr>
        <p:cNvPr id="1" name=""/>
        <p:cNvGrpSpPr/>
        <p:nvPr/>
      </p:nvGrpSpPr>
      <p:grpSpPr>
        <a:xfrm>
          <a:off x="0" y="0"/>
          <a:ext cx="0" cy="0"/>
          <a:chOff x="0" y="0"/>
          <a:chExt cx="0" cy="0"/>
        </a:xfrm>
      </p:grpSpPr>
      <p:pic>
        <p:nvPicPr>
          <p:cNvPr id="4" name="Рисунок 3" descr="Sichqoncha 800px-Gamers_Mouse.jpg"/>
          <p:cNvPicPr>
            <a:picLocks noChangeAspect="1"/>
          </p:cNvPicPr>
          <p:nvPr/>
        </p:nvPicPr>
        <p:blipFill>
          <a:blip r:embed="rId4">
            <a:lum bright="16000" contrast="31000"/>
          </a:blip>
          <a:stretch>
            <a:fillRect/>
          </a:stretch>
        </p:blipFill>
        <p:spPr>
          <a:xfrm>
            <a:off x="357158" y="357166"/>
            <a:ext cx="3444092" cy="2286016"/>
          </a:xfrm>
          <a:prstGeom prst="roundRect">
            <a:avLst>
              <a:gd name="adj" fmla="val 8594"/>
            </a:avLst>
          </a:prstGeom>
          <a:solidFill>
            <a:srgbClr val="FFFFFF">
              <a:shade val="85000"/>
            </a:srgbClr>
          </a:solidFill>
          <a:ln>
            <a:noFill/>
          </a:ln>
          <a:effectLst/>
        </p:spPr>
      </p:pic>
      <p:sp>
        <p:nvSpPr>
          <p:cNvPr id="5" name="Прямоугольник 4">
            <a:hlinkClick r:id="rId5"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Прямоугольник 5"/>
          <p:cNvSpPr/>
          <p:nvPr/>
        </p:nvSpPr>
        <p:spPr>
          <a:xfrm>
            <a:off x="4429124" y="928670"/>
            <a:ext cx="3526928" cy="923330"/>
          </a:xfrm>
          <a:prstGeom prst="rect">
            <a:avLst/>
          </a:prstGeom>
          <a:noFill/>
        </p:spPr>
        <p:txBody>
          <a:bodyPr wrap="none">
            <a:spAutoFit/>
          </a:bodyPr>
          <a:lstStyle/>
          <a:p>
            <a:pPr algn="ctr" fontAlgn="auto">
              <a:spcBef>
                <a:spcPts val="0"/>
              </a:spcBef>
              <a:spcAft>
                <a:spcPts val="0"/>
              </a:spcAft>
              <a:defRPr/>
            </a:pPr>
            <a:r>
              <a:rPr lang="en-US" sz="5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Sichqoncha</a:t>
            </a:r>
            <a:endParaRPr lang="ru-RU" sz="5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endParaRPr>
          </a:p>
        </p:txBody>
      </p:sp>
      <p:sp>
        <p:nvSpPr>
          <p:cNvPr id="7" name="TextBox 6"/>
          <p:cNvSpPr txBox="1"/>
          <p:nvPr/>
        </p:nvSpPr>
        <p:spPr>
          <a:xfrm>
            <a:off x="357158" y="2571744"/>
            <a:ext cx="8358188" cy="3600986"/>
          </a:xfrm>
          <a:prstGeom prst="rect">
            <a:avLst/>
          </a:prstGeom>
          <a:noFill/>
        </p:spPr>
        <p:txBody>
          <a:bodyPr anchor="ctr">
            <a:spAutoFit/>
          </a:bodyPr>
          <a:lstStyle/>
          <a:p>
            <a:pPr indent="363538" algn="just" fontAlgn="auto">
              <a:spcBef>
                <a:spcPts val="0"/>
              </a:spcBef>
              <a:spcAft>
                <a:spcPts val="0"/>
              </a:spcAft>
              <a:defRPr/>
            </a:pPr>
            <a:r>
              <a:rPr lang="en-US" sz="2800" b="1" dirty="0" err="1">
                <a:ln w="19050">
                  <a:noFill/>
                  <a:prstDash val="solid"/>
                </a:ln>
                <a:solidFill>
                  <a:srgbClr val="374929"/>
                </a:solidFill>
                <a:effectLst>
                  <a:outerShdw blurRad="50000" dist="50800" dir="7500000" algn="tl">
                    <a:srgbClr val="000000">
                      <a:shade val="5000"/>
                      <a:alpha val="35000"/>
                    </a:srgbClr>
                  </a:outerShdw>
                </a:effectLst>
                <a:latin typeface="Cambria" pitchFamily="18" charset="0"/>
                <a:cs typeface="+mn-cs"/>
              </a:rPr>
              <a:t>Sichqoncha</a:t>
            </a:r>
            <a:r>
              <a:rPr lang="en-US" sz="2800" b="1" dirty="0">
                <a:ln w="19050">
                  <a:noFill/>
                  <a:prstDash val="solid"/>
                </a:ln>
                <a:solidFill>
                  <a:srgbClr val="374929"/>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374929"/>
                </a:solidFill>
                <a:effectLst>
                  <a:outerShdw blurRad="50000" dist="50800" dir="7500000" algn="tl">
                    <a:srgbClr val="000000">
                      <a:shade val="5000"/>
                      <a:alpha val="35000"/>
                    </a:srgbClr>
                  </a:outerShdw>
                </a:effectLst>
                <a:latin typeface="Cambria" pitchFamily="18" charset="0"/>
                <a:cs typeface="+mn-cs"/>
              </a:rPr>
              <a:t>ingl</a:t>
            </a:r>
            <a:r>
              <a:rPr lang="en-US" sz="2800" b="1" dirty="0">
                <a:ln w="19050">
                  <a:noFill/>
                  <a:prstDash val="solid"/>
                </a:ln>
                <a:solidFill>
                  <a:srgbClr val="374929"/>
                </a:solidFill>
                <a:effectLst>
                  <a:outerShdw blurRad="50000" dist="50800" dir="7500000" algn="tl">
                    <a:srgbClr val="000000">
                      <a:shade val="5000"/>
                      <a:alpha val="35000"/>
                    </a:srgbClr>
                  </a:outerShdw>
                </a:effectLst>
                <a:latin typeface="Cambria" pitchFamily="18" charset="0"/>
                <a:cs typeface="+mn-cs"/>
              </a:rPr>
              <a:t>. </a:t>
            </a:r>
            <a:r>
              <a:rPr lang="en-US" sz="250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mouse</a:t>
            </a:r>
            <a:r>
              <a:rPr lang="en-US" sz="25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i="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sichqon</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ma’lumot</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kiritish</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qurilmasi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bo’lib</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biror</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tekislik</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bo’ylab</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yurg’izilganda</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ostidagi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lazer</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nuri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harakat</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haqidagi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ma’lumotni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kompyuterga</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uzatadi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va</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ekrandagi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kursor</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mos</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yo’nalishlarda</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harakatlanadi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Sichqonchaning</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tugmalari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yordamida</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kompyuterga</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biror</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buyruq</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berish</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mumkin</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Birinchi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sichqonchali</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5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kompyuter</a:t>
            </a:r>
            <a:r>
              <a:rPr lang="en-US"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 </a:t>
            </a:r>
            <a:r>
              <a:rPr lang="sv-SE"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Xerox 8010 Star Information System  mini-kompyuteri </a:t>
            </a:r>
            <a:r>
              <a:rPr lang="sv-SE" sz="2500" b="1" dirty="0">
                <a:ln w="19050">
                  <a:noFill/>
                  <a:prstDash val="solid"/>
                </a:ln>
                <a:solidFill>
                  <a:srgbClr val="85E604"/>
                </a:solidFill>
                <a:effectLst>
                  <a:outerShdw blurRad="50000" dist="50800" dir="7500000" algn="tl">
                    <a:srgbClr val="000000">
                      <a:shade val="5000"/>
                      <a:alpha val="35000"/>
                    </a:srgbClr>
                  </a:outerShdw>
                </a:effectLst>
                <a:latin typeface="Cambria" pitchFamily="18" charset="0"/>
                <a:cs typeface="+mn-cs"/>
              </a:rPr>
              <a:t>1981-yilda</a:t>
            </a:r>
            <a:r>
              <a:rPr lang="sv-SE" sz="2500" b="1" dirty="0">
                <a:ln w="19050">
                  <a:noFill/>
                  <a:prstDash val="solid"/>
                </a:ln>
                <a:solidFill>
                  <a:schemeClr val="accent2">
                    <a:lumMod val="20000"/>
                    <a:lumOff val="80000"/>
                  </a:schemeClr>
                </a:solidFill>
                <a:effectLst>
                  <a:outerShdw blurRad="50000" dist="50800" dir="7500000" algn="tl">
                    <a:srgbClr val="000000">
                      <a:shade val="5000"/>
                      <a:alpha val="35000"/>
                    </a:srgbClr>
                  </a:outerShdw>
                </a:effectLst>
                <a:latin typeface="Cambria" pitchFamily="18" charset="0"/>
                <a:cs typeface="+mn-cs"/>
              </a:rPr>
              <a:t> </a:t>
            </a:r>
            <a:r>
              <a:rPr lang="sv-SE"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ishlab chiqarilgan. </a:t>
            </a:r>
            <a:endParaRPr lang="ru-RU" sz="25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6"/>
                                        </p:tgtEl>
                                        <p:attrNameLst>
                                          <p:attrName>ppt_y</p:attrName>
                                        </p:attrNameLst>
                                      </p:cBhvr>
                                      <p:tavLst>
                                        <p:tav tm="0">
                                          <p:val>
                                            <p:strVal val="#ppt_y"/>
                                          </p:val>
                                        </p:tav>
                                        <p:tav tm="100000">
                                          <p:val>
                                            <p:strVal val="#ppt_y"/>
                                          </p:val>
                                        </p:tav>
                                      </p:tavLst>
                                    </p:anim>
                                    <p:anim calcmode="lin" valueType="num">
                                      <p:cBhvr>
                                        <p:cTn id="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6"/>
                                        </p:tgtEl>
                                      </p:cBhvr>
                                    </p:animEffect>
                                  </p:childTnLst>
                                </p:cTn>
                              </p:par>
                            </p:childTnLst>
                          </p:cTn>
                        </p:par>
                        <p:par>
                          <p:cTn id="12" fill="hold" nodeType="afterGroup">
                            <p:stCondLst>
                              <p:cond delay="950"/>
                            </p:stCondLst>
                            <p:childTnLst>
                              <p:par>
                                <p:cTn id="13" presetID="23" presetClass="entr" presetSubtype="16" fill="hold" grpId="0" nodeType="after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p:cTn id="15" dur="500" fill="hold"/>
                                        <p:tgtEl>
                                          <p:spTgt spid="7"/>
                                        </p:tgtEl>
                                        <p:attrNameLst>
                                          <p:attrName>ppt_w</p:attrName>
                                        </p:attrNameLst>
                                      </p:cBhvr>
                                      <p:tavLst>
                                        <p:tav tm="0">
                                          <p:val>
                                            <p:fltVal val="0"/>
                                          </p:val>
                                        </p:tav>
                                        <p:tav tm="100000">
                                          <p:val>
                                            <p:strVal val="#ppt_w"/>
                                          </p:val>
                                        </p:tav>
                                      </p:tavLst>
                                    </p:anim>
                                    <p:anim calcmode="lin" valueType="num">
                                      <p:cBhvr>
                                        <p:cTn id="16"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xml><?xml version="1.0" encoding="utf-8"?>
<p:sld xmlns:a="http://schemas.openxmlformats.org/drawingml/2006/main" xmlns:r="http://schemas.openxmlformats.org/officeDocument/2006/relationships" xmlns:p="http://schemas.openxmlformats.org/presentationml/2006/main" showMasterPhAnim="0">
  <p:cSld>
    <p:bg>
      <p:bgPr>
        <a:solidFill>
          <a:srgbClr val="00B0F0"/>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lstStyle/>
          <a:p>
            <a:pPr algn="ctr" eaLnBrk="1" hangingPunct="1"/>
            <a:r>
              <a:rPr lang="ru-RU" b="1" smtClean="0">
                <a:solidFill>
                  <a:srgbClr val="0000FF"/>
                </a:solidFill>
              </a:rPr>
              <a:t>Р Е Ж А :</a:t>
            </a:r>
          </a:p>
        </p:txBody>
      </p:sp>
      <p:sp>
        <p:nvSpPr>
          <p:cNvPr id="3075" name="Rectangle 3"/>
          <p:cNvSpPr>
            <a:spLocks noGrp="1" noChangeArrowheads="1"/>
          </p:cNvSpPr>
          <p:nvPr>
            <p:ph type="body" idx="1"/>
          </p:nvPr>
        </p:nvSpPr>
        <p:spPr>
          <a:xfrm>
            <a:off x="914400" y="2362200"/>
            <a:ext cx="7848600" cy="3048000"/>
          </a:xfrm>
        </p:spPr>
        <p:txBody>
          <a:bodyPr/>
          <a:lstStyle/>
          <a:p>
            <a:pPr marL="609600" indent="-609600" eaLnBrk="1" hangingPunct="1">
              <a:buFontTx/>
              <a:buAutoNum type="arabicPeriod"/>
            </a:pPr>
            <a:r>
              <a:rPr lang="ru-RU" b="1" smtClean="0">
                <a:solidFill>
                  <a:srgbClr val="9900CC"/>
                </a:solidFill>
              </a:rPr>
              <a:t>Системалар   блоки .</a:t>
            </a:r>
          </a:p>
          <a:p>
            <a:pPr marL="609600" indent="-609600" eaLnBrk="1" hangingPunct="1">
              <a:buFontTx/>
              <a:buAutoNum type="arabicPeriod"/>
            </a:pPr>
            <a:r>
              <a:rPr lang="ru-RU" b="1" smtClean="0">
                <a:solidFill>
                  <a:srgbClr val="9900CC"/>
                </a:solidFill>
              </a:rPr>
              <a:t> Монитор, клавиатура ва сичконча.</a:t>
            </a:r>
          </a:p>
          <a:p>
            <a:pPr marL="609600" indent="-609600" eaLnBrk="1" hangingPunct="1">
              <a:buFontTx/>
              <a:buAutoNum type="arabicPeriod"/>
            </a:pPr>
            <a:r>
              <a:rPr lang="ru-RU" b="1" smtClean="0">
                <a:solidFill>
                  <a:srgbClr val="9900CC"/>
                </a:solidFill>
              </a:rPr>
              <a:t> Ташки курулмалар.       </a:t>
            </a:r>
          </a:p>
          <a:p>
            <a:pPr marL="609600" indent="-609600" eaLnBrk="1" hangingPunct="1">
              <a:buFontTx/>
              <a:buNone/>
            </a:pPr>
            <a:endParaRPr lang="ru-RU" b="1" smtClean="0">
              <a:solidFill>
                <a:srgbClr val="9900CC"/>
              </a:solidFill>
            </a:endParaRPr>
          </a:p>
          <a:p>
            <a:pPr marL="609600" indent="-609600" eaLnBrk="1" hangingPunct="1">
              <a:buFontTx/>
              <a:buNone/>
            </a:pPr>
            <a:endParaRPr lang="ru-RU" b="1" smtClean="0">
              <a:solidFill>
                <a:srgbClr val="9900CC"/>
              </a:solidFill>
            </a:endParaRPr>
          </a:p>
        </p:txBody>
      </p:sp>
    </p:spTree>
  </p:cSld>
  <p:clrMapOvr>
    <a:masterClrMapping/>
  </p:clrMapOvr>
  <p:transition advTm="2000">
    <p:split orient="vert" dir="in"/>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3074"/>
                                        </p:tgtEl>
                                        <p:attrNameLst>
                                          <p:attrName>style.visibility</p:attrName>
                                        </p:attrNameLst>
                                      </p:cBhvr>
                                      <p:to>
                                        <p:strVal val="visible"/>
                                      </p:to>
                                    </p:set>
                                    <p:animEffect transition="in" filter="blinds(vertical)">
                                      <p:cBhvr>
                                        <p:cTn id="7" dur="500"/>
                                        <p:tgtEl>
                                          <p:spTgt spid="307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288" fill="hold" grpId="0" nodeType="clickEffect">
                                  <p:stCondLst>
                                    <p:cond delay="0"/>
                                  </p:stCondLst>
                                  <p:childTnLst>
                                    <p:set>
                                      <p:cBhvr>
                                        <p:cTn id="11" dur="1" fill="hold">
                                          <p:stCondLst>
                                            <p:cond delay="0"/>
                                          </p:stCondLst>
                                        </p:cTn>
                                        <p:tgtEl>
                                          <p:spTgt spid="3075">
                                            <p:txEl>
                                              <p:pRg st="0" end="0"/>
                                            </p:txEl>
                                          </p:spTgt>
                                        </p:tgtEl>
                                        <p:attrNameLst>
                                          <p:attrName>style.visibility</p:attrName>
                                        </p:attrNameLst>
                                      </p:cBhvr>
                                      <p:to>
                                        <p:strVal val="visible"/>
                                      </p:to>
                                    </p:set>
                                    <p:anim calcmode="lin" valueType="num">
                                      <p:cBhvr>
                                        <p:cTn id="12" dur="500" fill="hold"/>
                                        <p:tgtEl>
                                          <p:spTgt spid="3075">
                                            <p:txEl>
                                              <p:pRg st="0" end="0"/>
                                            </p:txEl>
                                          </p:spTgt>
                                        </p:tgtEl>
                                        <p:attrNameLst>
                                          <p:attrName>ppt_w</p:attrName>
                                        </p:attrNameLst>
                                      </p:cBhvr>
                                      <p:tavLst>
                                        <p:tav tm="0">
                                          <p:val>
                                            <p:strVal val="4/3*#ppt_w"/>
                                          </p:val>
                                        </p:tav>
                                        <p:tav tm="100000">
                                          <p:val>
                                            <p:strVal val="#ppt_w"/>
                                          </p:val>
                                        </p:tav>
                                      </p:tavLst>
                                    </p:anim>
                                    <p:anim calcmode="lin" valueType="num">
                                      <p:cBhvr>
                                        <p:cTn id="13" dur="500" fill="hold"/>
                                        <p:tgtEl>
                                          <p:spTgt spid="3075">
                                            <p:txEl>
                                              <p:pRg st="0" end="0"/>
                                            </p:txEl>
                                          </p:spTgt>
                                        </p:tgtEl>
                                        <p:attrNameLst>
                                          <p:attrName>ppt_h</p:attrName>
                                        </p:attrNameLst>
                                      </p:cBhvr>
                                      <p:tavLst>
                                        <p:tav tm="0">
                                          <p:val>
                                            <p:strVal val="4/3*#ppt_h"/>
                                          </p:val>
                                        </p:tav>
                                        <p:tav tm="100000">
                                          <p:val>
                                            <p:strVal val="#ppt_h"/>
                                          </p:val>
                                        </p:tav>
                                      </p:tavLst>
                                    </p:anim>
                                  </p:childTnLst>
                                </p:cTn>
                              </p:par>
                            </p:childTnLst>
                          </p:cTn>
                        </p:par>
                      </p:childTnLst>
                    </p:cTn>
                  </p:par>
                  <p:par>
                    <p:cTn id="14" fill="hold" nodeType="clickPar">
                      <p:stCondLst>
                        <p:cond delay="indefinite"/>
                      </p:stCondLst>
                      <p:childTnLst>
                        <p:par>
                          <p:cTn id="15" fill="hold" nodeType="withGroup">
                            <p:stCondLst>
                              <p:cond delay="0"/>
                            </p:stCondLst>
                            <p:childTnLst>
                              <p:par>
                                <p:cTn id="16" presetID="23" presetClass="entr" presetSubtype="288" fill="hold" grpId="0" nodeType="clickEffect">
                                  <p:stCondLst>
                                    <p:cond delay="0"/>
                                  </p:stCondLst>
                                  <p:childTnLst>
                                    <p:set>
                                      <p:cBhvr>
                                        <p:cTn id="17" dur="1" fill="hold">
                                          <p:stCondLst>
                                            <p:cond delay="0"/>
                                          </p:stCondLst>
                                        </p:cTn>
                                        <p:tgtEl>
                                          <p:spTgt spid="3075">
                                            <p:txEl>
                                              <p:pRg st="1" end="1"/>
                                            </p:txEl>
                                          </p:spTgt>
                                        </p:tgtEl>
                                        <p:attrNameLst>
                                          <p:attrName>style.visibility</p:attrName>
                                        </p:attrNameLst>
                                      </p:cBhvr>
                                      <p:to>
                                        <p:strVal val="visible"/>
                                      </p:to>
                                    </p:set>
                                    <p:anim calcmode="lin" valueType="num">
                                      <p:cBhvr>
                                        <p:cTn id="18" dur="500" fill="hold"/>
                                        <p:tgtEl>
                                          <p:spTgt spid="3075">
                                            <p:txEl>
                                              <p:pRg st="1" end="1"/>
                                            </p:txEl>
                                          </p:spTgt>
                                        </p:tgtEl>
                                        <p:attrNameLst>
                                          <p:attrName>ppt_w</p:attrName>
                                        </p:attrNameLst>
                                      </p:cBhvr>
                                      <p:tavLst>
                                        <p:tav tm="0">
                                          <p:val>
                                            <p:strVal val="4/3*#ppt_w"/>
                                          </p:val>
                                        </p:tav>
                                        <p:tav tm="100000">
                                          <p:val>
                                            <p:strVal val="#ppt_w"/>
                                          </p:val>
                                        </p:tav>
                                      </p:tavLst>
                                    </p:anim>
                                    <p:anim calcmode="lin" valueType="num">
                                      <p:cBhvr>
                                        <p:cTn id="19" dur="500" fill="hold"/>
                                        <p:tgtEl>
                                          <p:spTgt spid="3075">
                                            <p:txEl>
                                              <p:pRg st="1" end="1"/>
                                            </p:txEl>
                                          </p:spTgt>
                                        </p:tgtEl>
                                        <p:attrNameLst>
                                          <p:attrName>ppt_h</p:attrName>
                                        </p:attrNameLst>
                                      </p:cBhvr>
                                      <p:tavLst>
                                        <p:tav tm="0">
                                          <p:val>
                                            <p:strVal val="4/3*#ppt_h"/>
                                          </p:val>
                                        </p:tav>
                                        <p:tav tm="100000">
                                          <p:val>
                                            <p:strVal val="#ppt_h"/>
                                          </p:val>
                                        </p:tav>
                                      </p:tavLst>
                                    </p:anim>
                                  </p:childTnLst>
                                </p:cTn>
                              </p:par>
                            </p:childTnLst>
                          </p:cTn>
                        </p:par>
                      </p:childTnLst>
                    </p:cTn>
                  </p:par>
                  <p:par>
                    <p:cTn id="20" fill="hold" nodeType="clickPar">
                      <p:stCondLst>
                        <p:cond delay="indefinite"/>
                      </p:stCondLst>
                      <p:childTnLst>
                        <p:par>
                          <p:cTn id="21" fill="hold" nodeType="withGroup">
                            <p:stCondLst>
                              <p:cond delay="0"/>
                            </p:stCondLst>
                            <p:childTnLst>
                              <p:par>
                                <p:cTn id="22" presetID="23" presetClass="entr" presetSubtype="288" fill="hold" grpId="0" nodeType="clickEffect">
                                  <p:stCondLst>
                                    <p:cond delay="0"/>
                                  </p:stCondLst>
                                  <p:childTnLst>
                                    <p:set>
                                      <p:cBhvr>
                                        <p:cTn id="23" dur="1" fill="hold">
                                          <p:stCondLst>
                                            <p:cond delay="0"/>
                                          </p:stCondLst>
                                        </p:cTn>
                                        <p:tgtEl>
                                          <p:spTgt spid="3075">
                                            <p:txEl>
                                              <p:pRg st="2" end="2"/>
                                            </p:txEl>
                                          </p:spTgt>
                                        </p:tgtEl>
                                        <p:attrNameLst>
                                          <p:attrName>style.visibility</p:attrName>
                                        </p:attrNameLst>
                                      </p:cBhvr>
                                      <p:to>
                                        <p:strVal val="visible"/>
                                      </p:to>
                                    </p:set>
                                    <p:anim calcmode="lin" valueType="num">
                                      <p:cBhvr>
                                        <p:cTn id="24" dur="500" fill="hold"/>
                                        <p:tgtEl>
                                          <p:spTgt spid="3075">
                                            <p:txEl>
                                              <p:pRg st="2" end="2"/>
                                            </p:txEl>
                                          </p:spTgt>
                                        </p:tgtEl>
                                        <p:attrNameLst>
                                          <p:attrName>ppt_w</p:attrName>
                                        </p:attrNameLst>
                                      </p:cBhvr>
                                      <p:tavLst>
                                        <p:tav tm="0">
                                          <p:val>
                                            <p:strVal val="4/3*#ppt_w"/>
                                          </p:val>
                                        </p:tav>
                                        <p:tav tm="100000">
                                          <p:val>
                                            <p:strVal val="#ppt_w"/>
                                          </p:val>
                                        </p:tav>
                                      </p:tavLst>
                                    </p:anim>
                                    <p:anim calcmode="lin" valueType="num">
                                      <p:cBhvr>
                                        <p:cTn id="25" dur="500" fill="hold"/>
                                        <p:tgtEl>
                                          <p:spTgt spid="3075">
                                            <p:txEl>
                                              <p:pRg st="2" end="2"/>
                                            </p:txEl>
                                          </p:spTgt>
                                        </p:tgtEl>
                                        <p:attrNameLst>
                                          <p:attrName>ppt_h</p:attrName>
                                        </p:attrNameLst>
                                      </p:cBhvr>
                                      <p:tavLst>
                                        <p:tav tm="0">
                                          <p:val>
                                            <p:strVal val="4/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4" grpId="0" autoUpdateAnimBg="0"/>
      <p:bldP spid="3075" grpId="0" build="p"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4" name="Рисунок 3" descr="Printer 2.jpg"/>
          <p:cNvPicPr>
            <a:picLocks noChangeAspect="1"/>
          </p:cNvPicPr>
          <p:nvPr/>
        </p:nvPicPr>
        <p:blipFill>
          <a:blip r:embed="rId4"/>
          <a:stretch>
            <a:fillRect/>
          </a:stretch>
        </p:blipFill>
        <p:spPr>
          <a:xfrm>
            <a:off x="857224" y="285728"/>
            <a:ext cx="2857500" cy="2857500"/>
          </a:xfrm>
          <a:prstGeom prst="roundRect">
            <a:avLst>
              <a:gd name="adj" fmla="val 8594"/>
            </a:avLst>
          </a:prstGeom>
          <a:solidFill>
            <a:srgbClr val="FFFFFF">
              <a:shade val="85000"/>
            </a:srgbClr>
          </a:solidFill>
          <a:ln>
            <a:noFill/>
          </a:ln>
          <a:effectLst/>
        </p:spPr>
      </p:pic>
      <p:sp>
        <p:nvSpPr>
          <p:cNvPr id="5" name="Прямоугольник 4">
            <a:hlinkClick r:id="rId5"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9" name="Прямоугольник 8"/>
          <p:cNvSpPr/>
          <p:nvPr/>
        </p:nvSpPr>
        <p:spPr>
          <a:xfrm>
            <a:off x="5000628" y="1142984"/>
            <a:ext cx="2381935" cy="1015663"/>
          </a:xfrm>
          <a:prstGeom prst="rect">
            <a:avLst/>
          </a:prstGeom>
          <a:noFill/>
        </p:spPr>
        <p:txBody>
          <a:bodyPr wrap="none">
            <a:spAutoFit/>
          </a:bodyPr>
          <a:lstStyle/>
          <a:p>
            <a:pPr algn="ctr" fontAlgn="auto">
              <a:spcBef>
                <a:spcPts val="0"/>
              </a:spcBef>
              <a:spcAft>
                <a:spcPts val="0"/>
              </a:spcAft>
              <a:defRPr/>
            </a:pPr>
            <a:r>
              <a:rPr lang="en-US" sz="60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Printer</a:t>
            </a:r>
            <a:endParaRPr lang="ru-RU" sz="60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libri" pitchFamily="34" charset="0"/>
              <a:cs typeface="+mn-cs"/>
            </a:endParaRPr>
          </a:p>
        </p:txBody>
      </p:sp>
      <p:sp>
        <p:nvSpPr>
          <p:cNvPr id="10" name="TextBox 9"/>
          <p:cNvSpPr txBox="1"/>
          <p:nvPr/>
        </p:nvSpPr>
        <p:spPr>
          <a:xfrm>
            <a:off x="428625" y="3214688"/>
            <a:ext cx="8358188" cy="3046412"/>
          </a:xfrm>
          <a:prstGeom prst="rect">
            <a:avLst/>
          </a:prstGeom>
          <a:noFill/>
        </p:spPr>
        <p:txBody>
          <a:bodyPr anchor="ctr">
            <a:spAutoFit/>
          </a:bodyPr>
          <a:lstStyle/>
          <a:p>
            <a:pPr indent="363538" algn="just" fontAlgn="auto">
              <a:spcBef>
                <a:spcPts val="0"/>
              </a:spcBef>
              <a:spcAft>
                <a:spcPts val="0"/>
              </a:spcAft>
              <a:defRPr/>
            </a:pP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Printer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ingl</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Printer – </a:t>
            </a:r>
            <a:r>
              <a:rPr lang="en-US" sz="2400" b="1" i="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chop </a:t>
            </a:r>
            <a:r>
              <a:rPr lang="en-US" sz="2400" b="1" i="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qiluvchi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ma’lumotlarni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qog’ozga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chiqarish</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qurilmasi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Printerlarning</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uch</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xili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mavjud</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bosma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purkovchi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va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lazerli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Bosma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printer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ignalar</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yordamida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purkovchisi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naycha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yordamida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lazerli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printer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esa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maxsus</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baraban</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yordamida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chop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qiladi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Purkovchi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hamda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lazerli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printerlar</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yordamida</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rangli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ma’lumotlarni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chop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etish</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mumkin</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Birinchi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uyali</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printerlar</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1985-yilda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ishlab</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4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chiqarilgan</a:t>
            </a:r>
            <a:r>
              <a:rPr lang="en-US"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endParaRPr lang="ru-RU" sz="24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 calcmode="lin" valueType="num">
                                      <p:cBhvr>
                                        <p:cTn id="7"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9"/>
                                        </p:tgtEl>
                                        <p:attrNameLst>
                                          <p:attrName>ppt_y</p:attrName>
                                        </p:attrNameLst>
                                      </p:cBhvr>
                                      <p:tavLst>
                                        <p:tav tm="0">
                                          <p:val>
                                            <p:strVal val="#ppt_y"/>
                                          </p:val>
                                        </p:tav>
                                        <p:tav tm="100000">
                                          <p:val>
                                            <p:strVal val="#ppt_y"/>
                                          </p:val>
                                        </p:tav>
                                      </p:tavLst>
                                    </p:anim>
                                    <p:anim calcmode="lin" valueType="num">
                                      <p:cBhvr>
                                        <p:cTn id="9"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9"/>
                                        </p:tgtEl>
                                      </p:cBhvr>
                                    </p:animEffect>
                                  </p:childTnLst>
                                </p:cTn>
                              </p:par>
                            </p:childTnLst>
                          </p:cTn>
                        </p:par>
                        <p:par>
                          <p:cTn id="12" fill="hold" nodeType="afterGroup">
                            <p:stCondLst>
                              <p:cond delay="800"/>
                            </p:stCondLst>
                            <p:childTnLst>
                              <p:par>
                                <p:cTn id="13" presetID="23" presetClass="entr" presetSubtype="16" fill="hold" grpId="0"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0" b="-20000"/>
          </a:stretch>
        </a:blipFill>
        <a:effectLst/>
      </p:bgPr>
    </p:bg>
    <p:spTree>
      <p:nvGrpSpPr>
        <p:cNvPr id="1" name=""/>
        <p:cNvGrpSpPr/>
        <p:nvPr/>
      </p:nvGrpSpPr>
      <p:grpSpPr>
        <a:xfrm>
          <a:off x="0" y="0"/>
          <a:ext cx="0" cy="0"/>
          <a:chOff x="0" y="0"/>
          <a:chExt cx="0" cy="0"/>
        </a:xfrm>
      </p:grpSpPr>
      <p:pic>
        <p:nvPicPr>
          <p:cNvPr id="6" name="Рисунок 5" descr="Skaner.jpg"/>
          <p:cNvPicPr>
            <a:picLocks noChangeAspect="1"/>
          </p:cNvPicPr>
          <p:nvPr/>
        </p:nvPicPr>
        <p:blipFill>
          <a:blip r:embed="rId4"/>
          <a:stretch>
            <a:fillRect/>
          </a:stretch>
        </p:blipFill>
        <p:spPr>
          <a:xfrm>
            <a:off x="285720" y="285728"/>
            <a:ext cx="3571900" cy="2643206"/>
          </a:xfrm>
          <a:prstGeom prst="roundRect">
            <a:avLst>
              <a:gd name="adj" fmla="val 8594"/>
            </a:avLst>
          </a:prstGeom>
          <a:solidFill>
            <a:srgbClr val="FFFFFF">
              <a:shade val="85000"/>
            </a:srgbClr>
          </a:solidFill>
          <a:ln>
            <a:noFill/>
          </a:ln>
          <a:effectLst/>
        </p:spPr>
      </p:pic>
      <p:sp>
        <p:nvSpPr>
          <p:cNvPr id="9" name="Прямоугольник 8">
            <a:hlinkClick r:id="rId5"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11" name="TextBox 10"/>
          <p:cNvSpPr txBox="1"/>
          <p:nvPr/>
        </p:nvSpPr>
        <p:spPr>
          <a:xfrm>
            <a:off x="428625" y="3071813"/>
            <a:ext cx="8358188" cy="3108325"/>
          </a:xfrm>
          <a:prstGeom prst="rect">
            <a:avLst/>
          </a:prstGeom>
          <a:noFill/>
        </p:spPr>
        <p:txBody>
          <a:bodyPr anchor="ctr">
            <a:spAutoFit/>
          </a:bodyPr>
          <a:lstStyle/>
          <a:p>
            <a:pPr indent="363538" algn="just" fontAlgn="auto">
              <a:spcBef>
                <a:spcPts val="0"/>
              </a:spcBef>
              <a:spcAft>
                <a:spcPts val="0"/>
              </a:spcAft>
              <a:defRPr/>
            </a:pP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Skaner</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ingl</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scanner</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o’qib</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oluvchi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ma’lumotlarni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nurli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lampa</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yordamida</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rasmli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ko’rinishda</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kompyuter</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xotirasiga</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o’qib</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oluvchi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qurilma</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Skanerlarning</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asosan</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ikki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turi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mavjud</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stol</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usti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skanerlari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va</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qo’l</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skanerlari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Hewlard</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Packard, Epson, Canon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firmalarining</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skanerlari</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dunyoga</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mashhur</a:t>
            </a:r>
            <a:r>
              <a:rPr lang="en-US"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rPr>
              <a:t>.  </a:t>
            </a:r>
            <a:endParaRPr lang="ru-RU" sz="2800" b="1" dirty="0">
              <a:ln w="19050">
                <a:noFill/>
                <a:prstDash val="solid"/>
              </a:ln>
              <a:solidFill>
                <a:srgbClr val="002060"/>
              </a:solidFill>
              <a:effectLst>
                <a:outerShdw blurRad="50000" dist="50800" dir="7500000" algn="tl">
                  <a:srgbClr val="000000">
                    <a:shade val="5000"/>
                    <a:alpha val="35000"/>
                  </a:srgbClr>
                </a:outerShdw>
              </a:effectLst>
              <a:latin typeface="Cambria" pitchFamily="18" charset="0"/>
              <a:cs typeface="+mn-cs"/>
            </a:endParaRPr>
          </a:p>
        </p:txBody>
      </p:sp>
      <p:sp>
        <p:nvSpPr>
          <p:cNvPr id="12" name="Прямоугольник 11"/>
          <p:cNvSpPr/>
          <p:nvPr/>
        </p:nvSpPr>
        <p:spPr>
          <a:xfrm>
            <a:off x="5214942" y="1000108"/>
            <a:ext cx="2143087" cy="923330"/>
          </a:xfrm>
          <a:prstGeom prst="rect">
            <a:avLst/>
          </a:prstGeom>
          <a:noFill/>
        </p:spPr>
        <p:txBody>
          <a:bodyPr wrap="none">
            <a:spAutoFit/>
          </a:bodyPr>
          <a:lstStyle/>
          <a:p>
            <a:pPr algn="ctr" fontAlgn="auto">
              <a:spcBef>
                <a:spcPts val="0"/>
              </a:spcBef>
              <a:spcAft>
                <a:spcPts val="0"/>
              </a:spcAft>
              <a:defRPr/>
            </a:pPr>
            <a:r>
              <a:rPr lang="en-US" sz="5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Skaner</a:t>
            </a:r>
            <a:endParaRPr lang="ru-RU" sz="54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libri" pitchFamily="34"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1" presetClass="entr" presetSubtype="0" fill="hold" nodeType="afterEffect">
                                  <p:stCondLst>
                                    <p:cond delay="0"/>
                                  </p:stCondLst>
                                  <p:iterate type="lt">
                                    <p:tmPct val="10000"/>
                                  </p:iterate>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8" dur="500" fill="hold"/>
                                        <p:tgtEl>
                                          <p:spTgt spid="12"/>
                                        </p:tgtEl>
                                        <p:attrNameLst>
                                          <p:attrName>ppt_y</p:attrName>
                                        </p:attrNameLst>
                                      </p:cBhvr>
                                      <p:tavLst>
                                        <p:tav tm="0">
                                          <p:val>
                                            <p:strVal val="#ppt_y"/>
                                          </p:val>
                                        </p:tav>
                                        <p:tav tm="100000">
                                          <p:val>
                                            <p:strVal val="#ppt_y"/>
                                          </p:val>
                                        </p:tav>
                                      </p:tavLst>
                                    </p:anim>
                                    <p:anim calcmode="lin" valueType="num">
                                      <p:cBhvr>
                                        <p:cTn id="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11" dur="500" tmFilter="0,0; .5, 1; 1, 1"/>
                                        <p:tgtEl>
                                          <p:spTgt spid="12"/>
                                        </p:tgtEl>
                                      </p:cBhvr>
                                    </p:animEffect>
                                  </p:childTnLst>
                                </p:cTn>
                              </p:par>
                            </p:childTnLst>
                          </p:cTn>
                        </p:par>
                        <p:par>
                          <p:cTn id="12" fill="hold" nodeType="afterGroup">
                            <p:stCondLst>
                              <p:cond delay="750"/>
                            </p:stCondLst>
                            <p:childTnLst>
                              <p:par>
                                <p:cTn id="13" presetID="23" presetClass="entr" presetSubtype="16" fill="hold" grpId="0" nodeType="afterEffect">
                                  <p:stCondLst>
                                    <p:cond delay="0"/>
                                  </p:stCondLst>
                                  <p:childTnLst>
                                    <p:set>
                                      <p:cBhvr>
                                        <p:cTn id="14" dur="1" fill="hold">
                                          <p:stCondLst>
                                            <p:cond delay="0"/>
                                          </p:stCondLst>
                                        </p:cTn>
                                        <p:tgtEl>
                                          <p:spTgt spid="11"/>
                                        </p:tgtEl>
                                        <p:attrNameLst>
                                          <p:attrName>style.visibility</p:attrName>
                                        </p:attrNameLst>
                                      </p:cBhvr>
                                      <p:to>
                                        <p:strVal val="visible"/>
                                      </p:to>
                                    </p:set>
                                    <p:anim calcmode="lin" valueType="num">
                                      <p:cBhvr>
                                        <p:cTn id="15" dur="500" fill="hold"/>
                                        <p:tgtEl>
                                          <p:spTgt spid="11"/>
                                        </p:tgtEl>
                                        <p:attrNameLst>
                                          <p:attrName>ppt_w</p:attrName>
                                        </p:attrNameLst>
                                      </p:cBhvr>
                                      <p:tavLst>
                                        <p:tav tm="0">
                                          <p:val>
                                            <p:fltVal val="0"/>
                                          </p:val>
                                        </p:tav>
                                        <p:tav tm="100000">
                                          <p:val>
                                            <p:strVal val="#ppt_w"/>
                                          </p:val>
                                        </p:tav>
                                      </p:tavLst>
                                    </p:anim>
                                    <p:anim calcmode="lin" valueType="num">
                                      <p:cBhvr>
                                        <p:cTn id="16" dur="500" fill="hold"/>
                                        <p:tgtEl>
                                          <p:spTgt spid="11"/>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bg>
      <p:bgPr>
        <a:blipFill>
          <a:blip r:embed="rId3"/>
          <a:tile tx="0" ty="0" sx="100000" sy="100000" flip="none" algn="tl"/>
        </a:blipFill>
        <a:effectLst/>
      </p:bgPr>
    </p:bg>
    <p:spTree>
      <p:nvGrpSpPr>
        <p:cNvPr id="1" name=""/>
        <p:cNvGrpSpPr/>
        <p:nvPr/>
      </p:nvGrpSpPr>
      <p:grpSpPr>
        <a:xfrm>
          <a:off x="0" y="0"/>
          <a:ext cx="0" cy="0"/>
          <a:chOff x="0" y="0"/>
          <a:chExt cx="0" cy="0"/>
        </a:xfrm>
      </p:grpSpPr>
      <p:pic>
        <p:nvPicPr>
          <p:cNvPr id="4" name="Содержимое 3" descr="Modem.jpg"/>
          <p:cNvPicPr>
            <a:picLocks noGrp="1" noChangeAspect="1"/>
          </p:cNvPicPr>
          <p:nvPr>
            <p:ph idx="1"/>
          </p:nvPr>
        </p:nvPicPr>
        <p:blipFill>
          <a:blip r:embed="rId4"/>
          <a:stretch>
            <a:fillRect/>
          </a:stretch>
        </p:blipFill>
        <p:spPr>
          <a:xfrm>
            <a:off x="357158" y="357166"/>
            <a:ext cx="3429024" cy="2264450"/>
          </a:xfrm>
          <a:prstGeom prst="roundRect">
            <a:avLst>
              <a:gd name="adj" fmla="val 8594"/>
            </a:avLst>
          </a:prstGeom>
          <a:solidFill>
            <a:srgbClr val="FFFFFF">
              <a:shade val="85000"/>
            </a:srgbClr>
          </a:solidFill>
        </p:spPr>
      </p:pic>
      <p:sp>
        <p:nvSpPr>
          <p:cNvPr id="5" name="Прямоугольник 4">
            <a:hlinkClick r:id="rId5"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Прямоугольник 5"/>
          <p:cNvSpPr/>
          <p:nvPr/>
        </p:nvSpPr>
        <p:spPr>
          <a:xfrm>
            <a:off x="5286380" y="1071546"/>
            <a:ext cx="2444900" cy="923330"/>
          </a:xfrm>
          <a:prstGeom prst="rect">
            <a:avLst/>
          </a:prstGeom>
          <a:noFill/>
        </p:spPr>
        <p:txBody>
          <a:bodyPr wrap="none">
            <a:spAutoFit/>
          </a:bodyPr>
          <a:lstStyle/>
          <a:p>
            <a:pPr algn="ctr" fontAlgn="auto">
              <a:spcBef>
                <a:spcPts val="0"/>
              </a:spcBef>
              <a:spcAft>
                <a:spcPts val="0"/>
              </a:spcAft>
              <a:defRPr/>
            </a:pPr>
            <a:r>
              <a:rPr lang="en-US" sz="5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Modem</a:t>
            </a:r>
            <a:endParaRPr lang="ru-RU" sz="54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libri" pitchFamily="34" charset="0"/>
              <a:cs typeface="+mn-cs"/>
            </a:endParaRPr>
          </a:p>
        </p:txBody>
      </p:sp>
      <p:sp>
        <p:nvSpPr>
          <p:cNvPr id="7" name="TextBox 6"/>
          <p:cNvSpPr txBox="1"/>
          <p:nvPr/>
        </p:nvSpPr>
        <p:spPr>
          <a:xfrm>
            <a:off x="357188" y="2786063"/>
            <a:ext cx="8358187" cy="3554412"/>
          </a:xfrm>
          <a:prstGeom prst="rect">
            <a:avLst/>
          </a:prstGeom>
          <a:noFill/>
        </p:spPr>
        <p:txBody>
          <a:bodyPr anchor="ctr">
            <a:spAutoFit/>
          </a:bodyPr>
          <a:lstStyle/>
          <a:p>
            <a:pPr indent="363538" algn="just" fontAlgn="auto">
              <a:spcBef>
                <a:spcPts val="0"/>
              </a:spcBef>
              <a:spcAft>
                <a:spcPts val="0"/>
              </a:spcAft>
              <a:defRPr/>
            </a:pP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Modem</a:t>
            </a:r>
            <a:r>
              <a:rPr lang="ru-RU"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abbr.</a:t>
            </a:r>
            <a:r>
              <a:rPr lang="ru-RU"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modulyator</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demodulyator</a:t>
            </a:r>
            <a:r>
              <a:rPr lang="ru-RU"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Kompyuter</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signallarini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telefon</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signallariga</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aylantiruvchi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va</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aksincha</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telefon</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signallarini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kompyuter</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signallariga</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aylantiruvchi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qurilma</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Ya’ni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modem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telefon</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tarmoqlari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orqali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kompyuterlarni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o’zaro</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bog’lashni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ta’minlovchi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qurilmadir</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Modemlar</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tashqi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va</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ichki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bo’ladi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Shaxsiy</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kompyuterlar</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uchun</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birinchi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modem 1979-yilda </a:t>
            </a:r>
            <a:r>
              <a:rPr lang="ru-RU"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Hayes</a:t>
            </a:r>
            <a:r>
              <a:rPr lang="ru-RU"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ru-RU"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Microcomputer</a:t>
            </a:r>
            <a:r>
              <a:rPr lang="ru-RU"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ru-RU"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Products</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kompaniyasi</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tomonidan</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ishlab</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 </a:t>
            </a:r>
            <a:r>
              <a:rPr lang="en-US" sz="2450" b="1" dirty="0" err="1">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chiqarilgan</a:t>
            </a:r>
            <a:r>
              <a:rPr lang="en-US"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a:t>
            </a:r>
            <a:endParaRPr lang="ru-RU" sz="24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6"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down)">
                                      <p:cBhvr>
                                        <p:cTn id="7" dur="580">
                                          <p:stCondLst>
                                            <p:cond delay="0"/>
                                          </p:stCondLst>
                                        </p:cTn>
                                        <p:tgtEl>
                                          <p:spTgt spid="6"/>
                                        </p:tgtEl>
                                      </p:cBhvr>
                                    </p:animEffect>
                                    <p:anim calcmode="lin" valueType="num">
                                      <p:cBhvr>
                                        <p:cTn id="8" dur="1822" tmFilter="0,0; 0.14,0.36; 0.43,0.73; 0.71,0.91; 1.0,1.0">
                                          <p:stCondLst>
                                            <p:cond delay="0"/>
                                          </p:stCondLst>
                                        </p:cTn>
                                        <p:tgtEl>
                                          <p:spTgt spid="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6"/>
                                        </p:tgtEl>
                                        <p:attrNameLst>
                                          <p:attrName>ppt_y</p:attrName>
                                        </p:attrNameLst>
                                      </p:cBhvr>
                                      <p:tavLst>
                                        <p:tav tm="0" fmla="#ppt_y-sin(pi*$)/81">
                                          <p:val>
                                            <p:fltVal val="0"/>
                                          </p:val>
                                        </p:tav>
                                        <p:tav tm="100000">
                                          <p:val>
                                            <p:fltVal val="1"/>
                                          </p:val>
                                        </p:tav>
                                      </p:tavLst>
                                    </p:anim>
                                    <p:animScale>
                                      <p:cBhvr>
                                        <p:cTn id="13" dur="26">
                                          <p:stCondLst>
                                            <p:cond delay="650"/>
                                          </p:stCondLst>
                                        </p:cTn>
                                        <p:tgtEl>
                                          <p:spTgt spid="6"/>
                                        </p:tgtEl>
                                      </p:cBhvr>
                                      <p:to x="100000" y="60000"/>
                                    </p:animScale>
                                    <p:animScale>
                                      <p:cBhvr>
                                        <p:cTn id="14" dur="166" decel="50000">
                                          <p:stCondLst>
                                            <p:cond delay="676"/>
                                          </p:stCondLst>
                                        </p:cTn>
                                        <p:tgtEl>
                                          <p:spTgt spid="6"/>
                                        </p:tgtEl>
                                      </p:cBhvr>
                                      <p:to x="100000" y="100000"/>
                                    </p:animScale>
                                    <p:animScale>
                                      <p:cBhvr>
                                        <p:cTn id="15" dur="26">
                                          <p:stCondLst>
                                            <p:cond delay="1312"/>
                                          </p:stCondLst>
                                        </p:cTn>
                                        <p:tgtEl>
                                          <p:spTgt spid="6"/>
                                        </p:tgtEl>
                                      </p:cBhvr>
                                      <p:to x="100000" y="80000"/>
                                    </p:animScale>
                                    <p:animScale>
                                      <p:cBhvr>
                                        <p:cTn id="16" dur="166" decel="50000">
                                          <p:stCondLst>
                                            <p:cond delay="1338"/>
                                          </p:stCondLst>
                                        </p:cTn>
                                        <p:tgtEl>
                                          <p:spTgt spid="6"/>
                                        </p:tgtEl>
                                      </p:cBhvr>
                                      <p:to x="100000" y="100000"/>
                                    </p:animScale>
                                    <p:animScale>
                                      <p:cBhvr>
                                        <p:cTn id="17" dur="26">
                                          <p:stCondLst>
                                            <p:cond delay="1642"/>
                                          </p:stCondLst>
                                        </p:cTn>
                                        <p:tgtEl>
                                          <p:spTgt spid="6"/>
                                        </p:tgtEl>
                                      </p:cBhvr>
                                      <p:to x="100000" y="90000"/>
                                    </p:animScale>
                                    <p:animScale>
                                      <p:cBhvr>
                                        <p:cTn id="18" dur="166" decel="50000">
                                          <p:stCondLst>
                                            <p:cond delay="1668"/>
                                          </p:stCondLst>
                                        </p:cTn>
                                        <p:tgtEl>
                                          <p:spTgt spid="6"/>
                                        </p:tgtEl>
                                      </p:cBhvr>
                                      <p:to x="100000" y="100000"/>
                                    </p:animScale>
                                    <p:animScale>
                                      <p:cBhvr>
                                        <p:cTn id="19" dur="26">
                                          <p:stCondLst>
                                            <p:cond delay="1808"/>
                                          </p:stCondLst>
                                        </p:cTn>
                                        <p:tgtEl>
                                          <p:spTgt spid="6"/>
                                        </p:tgtEl>
                                      </p:cBhvr>
                                      <p:to x="100000" y="95000"/>
                                    </p:animScale>
                                    <p:animScale>
                                      <p:cBhvr>
                                        <p:cTn id="20" dur="166" decel="50000">
                                          <p:stCondLst>
                                            <p:cond delay="1834"/>
                                          </p:stCondLst>
                                        </p:cTn>
                                        <p:tgtEl>
                                          <p:spTgt spid="6"/>
                                        </p:tgtEl>
                                      </p:cBhvr>
                                      <p:to x="100000" y="100000"/>
                                    </p:animScale>
                                  </p:childTnLst>
                                </p:cTn>
                              </p:par>
                            </p:childTnLst>
                          </p:cTn>
                        </p:par>
                        <p:par>
                          <p:cTn id="21" fill="hold" nodeType="afterGroup">
                            <p:stCondLst>
                              <p:cond delay="2000"/>
                            </p:stCondLst>
                            <p:childTnLst>
                              <p:par>
                                <p:cTn id="22" presetID="23" presetClass="entr" presetSubtype="16" fill="hold" grpId="0" nodeType="afterEffect">
                                  <p:stCondLst>
                                    <p:cond delay="0"/>
                                  </p:stCondLst>
                                  <p:childTnLst>
                                    <p:set>
                                      <p:cBhvr>
                                        <p:cTn id="23" dur="1" fill="hold">
                                          <p:stCondLst>
                                            <p:cond delay="0"/>
                                          </p:stCondLst>
                                        </p:cTn>
                                        <p:tgtEl>
                                          <p:spTgt spid="7"/>
                                        </p:tgtEl>
                                        <p:attrNameLst>
                                          <p:attrName>style.visibility</p:attrName>
                                        </p:attrNameLst>
                                      </p:cBhvr>
                                      <p:to>
                                        <p:strVal val="visible"/>
                                      </p:to>
                                    </p:set>
                                    <p:anim calcmode="lin" valueType="num">
                                      <p:cBhvr>
                                        <p:cTn id="24" dur="500" fill="hold"/>
                                        <p:tgtEl>
                                          <p:spTgt spid="7"/>
                                        </p:tgtEl>
                                        <p:attrNameLst>
                                          <p:attrName>ppt_w</p:attrName>
                                        </p:attrNameLst>
                                      </p:cBhvr>
                                      <p:tavLst>
                                        <p:tav tm="0">
                                          <p:val>
                                            <p:fltVal val="0"/>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0000" b="-20000"/>
          </a:stretch>
        </a:blipFill>
        <a:effectLst/>
      </p:bgPr>
    </p:bg>
    <p:spTree>
      <p:nvGrpSpPr>
        <p:cNvPr id="1" name=""/>
        <p:cNvGrpSpPr/>
        <p:nvPr/>
      </p:nvGrpSpPr>
      <p:grpSpPr>
        <a:xfrm>
          <a:off x="0" y="0"/>
          <a:ext cx="0" cy="0"/>
          <a:chOff x="0" y="0"/>
          <a:chExt cx="0" cy="0"/>
        </a:xfrm>
      </p:grpSpPr>
      <p:pic>
        <p:nvPicPr>
          <p:cNvPr id="4" name="Рисунок 3" descr="DVD-ROM.jpg"/>
          <p:cNvPicPr>
            <a:picLocks noChangeAspect="1"/>
          </p:cNvPicPr>
          <p:nvPr/>
        </p:nvPicPr>
        <p:blipFill>
          <a:blip r:embed="rId4"/>
          <a:stretch>
            <a:fillRect/>
          </a:stretch>
        </p:blipFill>
        <p:spPr>
          <a:xfrm>
            <a:off x="357159" y="357167"/>
            <a:ext cx="2928958" cy="2438358"/>
          </a:xfrm>
          <a:prstGeom prst="roundRect">
            <a:avLst>
              <a:gd name="adj" fmla="val 8594"/>
            </a:avLst>
          </a:prstGeom>
          <a:solidFill>
            <a:srgbClr val="FFFFFF">
              <a:shade val="85000"/>
            </a:srgbClr>
          </a:solidFill>
          <a:ln>
            <a:noFill/>
          </a:ln>
          <a:effectLst/>
        </p:spPr>
      </p:pic>
      <p:sp>
        <p:nvSpPr>
          <p:cNvPr id="5" name="Прямоугольник 4">
            <a:hlinkClick r:id="rId5"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Прямоугольник 5"/>
          <p:cNvSpPr/>
          <p:nvPr/>
        </p:nvSpPr>
        <p:spPr>
          <a:xfrm>
            <a:off x="4286248" y="714356"/>
            <a:ext cx="3506857" cy="1754326"/>
          </a:xfrm>
          <a:prstGeom prst="rect">
            <a:avLst/>
          </a:prstGeom>
          <a:noFill/>
        </p:spPr>
        <p:txBody>
          <a:bodyPr wrap="none">
            <a:spAutoFit/>
          </a:bodyPr>
          <a:lstStyle/>
          <a:p>
            <a:pPr algn="ctr" fontAlgn="auto">
              <a:spcBef>
                <a:spcPts val="0"/>
              </a:spcBef>
              <a:spcAft>
                <a:spcPts val="0"/>
              </a:spcAft>
              <a:defRPr/>
            </a:pPr>
            <a:r>
              <a:rPr lang="en-US" sz="5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DVD – CD </a:t>
            </a:r>
          </a:p>
          <a:p>
            <a:pPr algn="ctr" fontAlgn="auto">
              <a:spcBef>
                <a:spcPts val="0"/>
              </a:spcBef>
              <a:spcAft>
                <a:spcPts val="0"/>
              </a:spcAft>
              <a:defRPr/>
            </a:pPr>
            <a:r>
              <a:rPr lang="en-US" sz="5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diskovodlar</a:t>
            </a:r>
            <a:endParaRPr lang="ru-RU" sz="54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libri" pitchFamily="34" charset="0"/>
              <a:cs typeface="+mn-cs"/>
            </a:endParaRPr>
          </a:p>
        </p:txBody>
      </p:sp>
      <p:sp>
        <p:nvSpPr>
          <p:cNvPr id="7" name="TextBox 6"/>
          <p:cNvSpPr txBox="1"/>
          <p:nvPr/>
        </p:nvSpPr>
        <p:spPr>
          <a:xfrm>
            <a:off x="428625" y="3000375"/>
            <a:ext cx="8358188" cy="2678113"/>
          </a:xfrm>
          <a:prstGeom prst="rect">
            <a:avLst/>
          </a:prstGeom>
          <a:noFill/>
        </p:spPr>
        <p:txBody>
          <a:bodyPr anchor="ctr">
            <a:spAutoFit/>
          </a:bodyPr>
          <a:lstStyle/>
          <a:p>
            <a:pPr indent="363538" algn="just" fontAlgn="auto">
              <a:spcBef>
                <a:spcPts val="0"/>
              </a:spcBef>
              <a:spcAft>
                <a:spcPts val="0"/>
              </a:spcAft>
              <a:defRPr/>
            </a:pP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Kompakt</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disklardan</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ma’lumot</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o’qish</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va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ularga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ma’lumot</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yozish</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qurilmasi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Ma’lumot</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o’qish</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va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yozish</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lazer</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nuri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yordamida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amalga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oshiriladi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Kompakt</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disk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yuzasiga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1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li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bitlarni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yozishda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diskning</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ma’lum</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yuzasiga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lazer</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nuri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ta’sir</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qildiriladi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va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shu</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yuzada</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iz</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qoldiriladi</a:t>
            </a:r>
            <a:r>
              <a:rPr lang="en-US"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rPr>
              <a:t>. </a:t>
            </a:r>
            <a:endParaRPr lang="ru-RU" sz="2800" b="1" dirty="0">
              <a:ln w="19050">
                <a:noFill/>
                <a:prstDash val="solid"/>
              </a:ln>
              <a:solidFill>
                <a:srgbClr val="FFFF00"/>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4000" b="-24000"/>
          </a:stretch>
        </a:blipFill>
        <a:effectLst/>
      </p:bgPr>
    </p:bg>
    <p:spTree>
      <p:nvGrpSpPr>
        <p:cNvPr id="1" name=""/>
        <p:cNvGrpSpPr/>
        <p:nvPr/>
      </p:nvGrpSpPr>
      <p:grpSpPr>
        <a:xfrm>
          <a:off x="0" y="0"/>
          <a:ext cx="0" cy="0"/>
          <a:chOff x="0" y="0"/>
          <a:chExt cx="0" cy="0"/>
        </a:xfrm>
      </p:grpSpPr>
      <p:pic>
        <p:nvPicPr>
          <p:cNvPr id="4" name="Содержимое 3" descr="Strimmer.jpg"/>
          <p:cNvPicPr>
            <a:picLocks noGrp="1" noChangeAspect="1"/>
          </p:cNvPicPr>
          <p:nvPr>
            <p:ph idx="1"/>
          </p:nvPr>
        </p:nvPicPr>
        <p:blipFill>
          <a:blip r:embed="rId4"/>
          <a:stretch>
            <a:fillRect/>
          </a:stretch>
        </p:blipFill>
        <p:spPr>
          <a:xfrm>
            <a:off x="214282" y="357166"/>
            <a:ext cx="3071834" cy="2250297"/>
          </a:xfrm>
          <a:prstGeom prst="roundRect">
            <a:avLst>
              <a:gd name="adj" fmla="val 8594"/>
            </a:avLst>
          </a:prstGeom>
          <a:solidFill>
            <a:srgbClr val="FFFFFF">
              <a:shade val="85000"/>
            </a:srgbClr>
          </a:solidFill>
        </p:spPr>
      </p:pic>
      <p:sp>
        <p:nvSpPr>
          <p:cNvPr id="5" name="Прямоугольник 4">
            <a:hlinkClick r:id="rId5"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Прямоугольник 5"/>
          <p:cNvSpPr/>
          <p:nvPr/>
        </p:nvSpPr>
        <p:spPr>
          <a:xfrm>
            <a:off x="4429124" y="785794"/>
            <a:ext cx="3494867" cy="1107996"/>
          </a:xfrm>
          <a:prstGeom prst="rect">
            <a:avLst/>
          </a:prstGeom>
          <a:noFill/>
        </p:spPr>
        <p:txBody>
          <a:bodyPr wrap="none">
            <a:spAutoFit/>
          </a:bodyPr>
          <a:lstStyle/>
          <a:p>
            <a:pPr algn="ctr" fontAlgn="auto">
              <a:spcBef>
                <a:spcPts val="0"/>
              </a:spcBef>
              <a:spcAft>
                <a:spcPts val="0"/>
              </a:spcAft>
              <a:defRPr/>
            </a:pPr>
            <a:r>
              <a:rPr lang="en-US" sz="66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Strimmer</a:t>
            </a:r>
            <a:endParaRPr lang="ru-RU" sz="66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libri" pitchFamily="34" charset="0"/>
              <a:cs typeface="+mn-cs"/>
            </a:endParaRPr>
          </a:p>
        </p:txBody>
      </p:sp>
      <p:sp>
        <p:nvSpPr>
          <p:cNvPr id="7" name="TextBox 6"/>
          <p:cNvSpPr txBox="1"/>
          <p:nvPr/>
        </p:nvSpPr>
        <p:spPr>
          <a:xfrm>
            <a:off x="428625" y="2643188"/>
            <a:ext cx="8358188" cy="3540125"/>
          </a:xfrm>
          <a:prstGeom prst="rect">
            <a:avLst/>
          </a:prstGeom>
          <a:noFill/>
        </p:spPr>
        <p:txBody>
          <a:bodyPr anchor="ctr">
            <a:spAutoFit/>
          </a:bodyPr>
          <a:lstStyle/>
          <a:p>
            <a:pPr indent="363538" algn="just" fontAlgn="auto">
              <a:spcBef>
                <a:spcPts val="0"/>
              </a:spcBef>
              <a:spcAft>
                <a:spcPts val="0"/>
              </a:spcAft>
              <a:defRPr/>
            </a:pP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Strimmer</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ingl</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Streamer –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uzun</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hilpirovchi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lenta</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vinchesterdagi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eng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zarur</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axborotlarni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buzmasdan</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asrash</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uchun</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uning</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nusxasini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ko’chirib</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zahirada</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saqlash</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uchun</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xizmat</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qiladigan</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qurilma</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Strimer</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ma’lumotlarni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magnit</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tasmalarga</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juda</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tez</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ko’chirishni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tashkil</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etadi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Magnit</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tasmalar</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sifatida</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audio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yoki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video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tasmalardan</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foydalaniladi</a:t>
            </a:r>
            <a:r>
              <a:rPr lang="en-US"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rPr>
              <a:t>. </a:t>
            </a:r>
            <a:endParaRPr lang="ru-RU" sz="2800" b="1" dirty="0">
              <a:ln w="19050">
                <a:noFill/>
                <a:prstDash val="solid"/>
              </a:ln>
              <a:solidFill>
                <a:schemeClr val="tx1">
                  <a:lumMod val="85000"/>
                  <a:lumOff val="15000"/>
                </a:schemeClr>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1"/>
                                          </p:val>
                                        </p:tav>
                                        <p:tav tm="100000">
                                          <p:val>
                                            <p:strVal val="#ppt_x"/>
                                          </p:val>
                                        </p:tav>
                                      </p:tavLst>
                                    </p:anim>
                                    <p:anim calcmode="lin" valueType="num">
                                      <p:cBhvr>
                                        <p:cTn id="9" dur="500" fill="hold"/>
                                        <p:tgtEl>
                                          <p:spTgt spid="6"/>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850"/>
                            </p:stCondLst>
                            <p:childTnLst>
                              <p:par>
                                <p:cTn id="11" presetID="2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5.xml><?xml version="1.0" encoding="utf-8"?>
<p:sld xmlns:a="http://schemas.openxmlformats.org/drawingml/2006/main" xmlns:r="http://schemas.openxmlformats.org/officeDocument/2006/relationships" xmlns:p="http://schemas.openxmlformats.org/presentationml/2006/main">
  <p:cSld>
    <p:bg>
      <p:bgPr>
        <a:solidFill>
          <a:srgbClr val="FFFF00"/>
        </a:solidFill>
        <a:effectLst/>
      </p:bgPr>
    </p:bg>
    <p:spTree>
      <p:nvGrpSpPr>
        <p:cNvPr id="1" name=""/>
        <p:cNvGrpSpPr/>
        <p:nvPr/>
      </p:nvGrpSpPr>
      <p:grpSpPr>
        <a:xfrm>
          <a:off x="0" y="0"/>
          <a:ext cx="0" cy="0"/>
          <a:chOff x="0" y="0"/>
          <a:chExt cx="0" cy="0"/>
        </a:xfrm>
      </p:grpSpPr>
      <p:pic>
        <p:nvPicPr>
          <p:cNvPr id="4" name="Содержимое 3" descr="Fleshka.jpg"/>
          <p:cNvPicPr>
            <a:picLocks noGrp="1" noChangeAspect="1"/>
          </p:cNvPicPr>
          <p:nvPr>
            <p:ph idx="1"/>
          </p:nvPr>
        </p:nvPicPr>
        <p:blipFill>
          <a:blip r:embed="rId3"/>
          <a:stretch>
            <a:fillRect/>
          </a:stretch>
        </p:blipFill>
        <p:spPr>
          <a:xfrm>
            <a:off x="357158" y="357166"/>
            <a:ext cx="3392153" cy="2286016"/>
          </a:xfrm>
          <a:prstGeom prst="roundRect">
            <a:avLst>
              <a:gd name="adj" fmla="val 8594"/>
            </a:avLst>
          </a:prstGeom>
          <a:solidFill>
            <a:srgbClr val="FFFFFF">
              <a:shade val="85000"/>
            </a:srgbClr>
          </a:solidFill>
        </p:spPr>
      </p:pic>
      <p:sp>
        <p:nvSpPr>
          <p:cNvPr id="5" name="Прямоугольник 4">
            <a:hlinkClick r:id="rId4"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Прямоугольник 5"/>
          <p:cNvSpPr/>
          <p:nvPr/>
        </p:nvSpPr>
        <p:spPr>
          <a:xfrm>
            <a:off x="4714876" y="1000108"/>
            <a:ext cx="3481402" cy="923330"/>
          </a:xfrm>
          <a:prstGeom prst="rect">
            <a:avLst/>
          </a:prstGeom>
          <a:noFill/>
        </p:spPr>
        <p:txBody>
          <a:bodyPr wrap="none">
            <a:spAutoFit/>
          </a:bodyPr>
          <a:lstStyle/>
          <a:p>
            <a:pPr algn="ctr" fontAlgn="auto">
              <a:spcBef>
                <a:spcPts val="0"/>
              </a:spcBef>
              <a:spcAft>
                <a:spcPts val="0"/>
              </a:spcAft>
              <a:defRPr/>
            </a:pPr>
            <a:r>
              <a:rPr lang="en-US" sz="5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Flesh xotira</a:t>
            </a:r>
            <a:endParaRPr lang="ru-RU" sz="54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libri" pitchFamily="34" charset="0"/>
              <a:cs typeface="+mn-cs"/>
            </a:endParaRPr>
          </a:p>
        </p:txBody>
      </p:sp>
      <p:sp>
        <p:nvSpPr>
          <p:cNvPr id="7" name="TextBox 6"/>
          <p:cNvSpPr txBox="1"/>
          <p:nvPr/>
        </p:nvSpPr>
        <p:spPr>
          <a:xfrm>
            <a:off x="428625" y="2714625"/>
            <a:ext cx="8358188" cy="3540125"/>
          </a:xfrm>
          <a:prstGeom prst="rect">
            <a:avLst/>
          </a:prstGeom>
          <a:noFill/>
        </p:spPr>
        <p:txBody>
          <a:bodyPr anchor="ctr">
            <a:spAutoFit/>
          </a:bodyPr>
          <a:lstStyle/>
          <a:p>
            <a:pPr indent="363538" algn="just" fontAlgn="auto">
              <a:spcBef>
                <a:spcPts val="0"/>
              </a:spcBef>
              <a:spcAft>
                <a:spcPts val="0"/>
              </a:spcAft>
              <a:defRPr/>
            </a:pP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Flesh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ingl</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flash –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qisqa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xabar</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juda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katta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hajmdagi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axborotni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o’z</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ichiga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sig’dira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oladigan</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yarim</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o’tkazgichli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xotira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Hozirgi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kunda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flesh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xotiralarning</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hajmi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32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Gb</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gacha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bo’lgan</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axborotni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o’ziga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sig’dira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oladigan</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turlari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mavjud</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Ma’lumot</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yozish</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tezligi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6700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kbayt</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sek</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gacha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yetadi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Ma’lumot</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o’qish</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tezligi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esa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18000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kbayt</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sek</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gacha</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r>
              <a:rPr lang="en-US" sz="2800" b="1" dirty="0" err="1">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boradi</a:t>
            </a:r>
            <a:r>
              <a:rPr lang="en-US"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rPr>
              <a:t>. </a:t>
            </a:r>
            <a:endParaRPr lang="ru-RU" sz="2800" b="1" dirty="0">
              <a:ln w="19050">
                <a:noFill/>
                <a:prstDash val="solid"/>
              </a:ln>
              <a:solidFill>
                <a:srgbClr val="0070C0"/>
              </a:solidFill>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0" presetClass="entr" presetSubtype="0" fill="hold" nodeType="afterEffect">
                                  <p:stCondLst>
                                    <p:cond delay="0"/>
                                  </p:stCondLst>
                                  <p:iterate type="lt">
                                    <p:tmPct val="10000"/>
                                  </p:iterate>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1"/>
                                          </p:val>
                                        </p:tav>
                                        <p:tav tm="100000">
                                          <p:val>
                                            <p:strVal val="#ppt_x"/>
                                          </p:val>
                                        </p:tav>
                                      </p:tavLst>
                                    </p:anim>
                                    <p:anim calcmode="lin" valueType="num">
                                      <p:cBhvr>
                                        <p:cTn id="9" dur="500" fill="hold"/>
                                        <p:tgtEl>
                                          <p:spTgt spid="6"/>
                                        </p:tgtEl>
                                        <p:attrNameLst>
                                          <p:attrName>ppt_y</p:attrName>
                                        </p:attrNameLst>
                                      </p:cBhvr>
                                      <p:tavLst>
                                        <p:tav tm="0">
                                          <p:val>
                                            <p:strVal val="#ppt_y"/>
                                          </p:val>
                                        </p:tav>
                                        <p:tav tm="100000">
                                          <p:val>
                                            <p:strVal val="#ppt_y"/>
                                          </p:val>
                                        </p:tav>
                                      </p:tavLst>
                                    </p:anim>
                                  </p:childTnLst>
                                </p:cTn>
                              </p:par>
                            </p:childTnLst>
                          </p:cTn>
                        </p:par>
                        <p:par>
                          <p:cTn id="10" fill="hold" nodeType="afterGroup">
                            <p:stCondLst>
                              <p:cond delay="1000"/>
                            </p:stCondLst>
                            <p:childTnLst>
                              <p:par>
                                <p:cTn id="11" presetID="23" presetClass="entr" presetSubtype="16" fill="hold" grpId="0" nodeType="after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l="-85000" r="-85000"/>
          </a:stretch>
        </a:blipFill>
        <a:effectLst/>
      </p:bgPr>
    </p:bg>
    <p:spTree>
      <p:nvGrpSpPr>
        <p:cNvPr id="1" name=""/>
        <p:cNvGrpSpPr/>
        <p:nvPr/>
      </p:nvGrpSpPr>
      <p:grpSpPr>
        <a:xfrm>
          <a:off x="0" y="0"/>
          <a:ext cx="0" cy="0"/>
          <a:chOff x="0" y="0"/>
          <a:chExt cx="0" cy="0"/>
        </a:xfrm>
      </p:grpSpPr>
      <p:pic>
        <p:nvPicPr>
          <p:cNvPr id="4" name="Содержимое 3" descr="Plotter 2.gif"/>
          <p:cNvPicPr>
            <a:picLocks noGrp="1" noChangeAspect="1"/>
          </p:cNvPicPr>
          <p:nvPr>
            <p:ph idx="1"/>
          </p:nvPr>
        </p:nvPicPr>
        <p:blipFill>
          <a:blip r:embed="rId4"/>
          <a:stretch>
            <a:fillRect/>
          </a:stretch>
        </p:blipFill>
        <p:spPr>
          <a:xfrm>
            <a:off x="357158" y="357166"/>
            <a:ext cx="2786082" cy="2637491"/>
          </a:xfrm>
          <a:prstGeom prst="roundRect">
            <a:avLst>
              <a:gd name="adj" fmla="val 8594"/>
            </a:avLst>
          </a:prstGeom>
          <a:solidFill>
            <a:srgbClr val="FFFFFF">
              <a:shade val="85000"/>
            </a:srgbClr>
          </a:solidFill>
        </p:spPr>
      </p:pic>
      <p:sp>
        <p:nvSpPr>
          <p:cNvPr id="5" name="Прямоугольник 4">
            <a:hlinkClick r:id="rId5" action="ppaction://hlinksldjump"/>
          </p:cNvPr>
          <p:cNvSpPr/>
          <p:nvPr/>
        </p:nvSpPr>
        <p:spPr>
          <a:xfrm>
            <a:off x="2226722" y="6211669"/>
            <a:ext cx="6917278" cy="646331"/>
          </a:xfrm>
          <a:prstGeom prst="rect">
            <a:avLst/>
          </a:prstGeom>
          <a:noFill/>
        </p:spPr>
        <p:txBody>
          <a:bodyPr wrap="none">
            <a:spAutoFit/>
            <a:scene3d>
              <a:camera prst="orthographicFront"/>
              <a:lightRig rig="brightRoom" dir="t"/>
            </a:scene3d>
            <a:sp3d contourW="6350" prstMaterial="plastic">
              <a:bevelT w="20320" h="20320" prst="angle"/>
              <a:contourClr>
                <a:schemeClr val="accent1">
                  <a:tint val="100000"/>
                  <a:shade val="100000"/>
                  <a:hueMod val="100000"/>
                  <a:satMod val="100000"/>
                </a:schemeClr>
              </a:contourClr>
            </a:sp3d>
          </a:bodyPr>
          <a:lstStyle/>
          <a:p>
            <a:pPr algn="ctr" fontAlgn="auto">
              <a:spcBef>
                <a:spcPts val="0"/>
              </a:spcBef>
              <a:spcAft>
                <a:spcPts val="0"/>
              </a:spcAft>
              <a:defRPr/>
            </a:pP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Qo’shimcha</a:t>
            </a:r>
            <a:r>
              <a:rPr lang="en-US"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 </a:t>
            </a:r>
            <a:r>
              <a:rPr lang="en-US" sz="3600" b="1" cap="all" dirty="0" err="1">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rPr>
              <a:t>qurilmalar</a:t>
            </a:r>
            <a:endParaRPr lang="ru-RU" sz="3600" b="1" cap="all" dirty="0">
              <a:ln/>
              <a:solidFill>
                <a:schemeClr val="accent1"/>
              </a:solidFill>
              <a:effectLst>
                <a:outerShdw blurRad="19685" dist="12700" dir="5400000" algn="tl" rotWithShape="0">
                  <a:schemeClr val="accent1">
                    <a:satMod val="130000"/>
                    <a:alpha val="60000"/>
                  </a:schemeClr>
                </a:outerShdw>
                <a:reflection blurRad="10000" stA="55000" endPos="48000" dist="500" dir="5400000" sy="-100000" algn="bl" rotWithShape="0"/>
              </a:effectLst>
              <a:latin typeface="+mn-lt"/>
              <a:cs typeface="+mn-cs"/>
            </a:endParaRPr>
          </a:p>
        </p:txBody>
      </p:sp>
      <p:sp>
        <p:nvSpPr>
          <p:cNvPr id="6" name="Прямоугольник 5"/>
          <p:cNvSpPr/>
          <p:nvPr/>
        </p:nvSpPr>
        <p:spPr>
          <a:xfrm>
            <a:off x="4643438" y="1071546"/>
            <a:ext cx="2521460" cy="1077218"/>
          </a:xfrm>
          <a:prstGeom prst="rect">
            <a:avLst/>
          </a:prstGeom>
          <a:noFill/>
        </p:spPr>
        <p:txBody>
          <a:bodyPr wrap="none">
            <a:spAutoFit/>
          </a:bodyPr>
          <a:lstStyle/>
          <a:p>
            <a:pPr algn="ctr" fontAlgn="auto">
              <a:spcBef>
                <a:spcPts val="0"/>
              </a:spcBef>
              <a:spcAft>
                <a:spcPts val="0"/>
              </a:spcAft>
              <a:defRPr/>
            </a:pPr>
            <a:r>
              <a:rPr lang="en-US" sz="6400" b="1">
                <a:ln w="19050">
                  <a:solidFill>
                    <a:schemeClr val="tx2">
                      <a:tint val="1000"/>
                    </a:schemeClr>
                  </a:solidFill>
                  <a:prstDash val="solid"/>
                </a:ln>
                <a:solidFill>
                  <a:schemeClr val="accent3"/>
                </a:solidFill>
                <a:effectLst>
                  <a:outerShdw blurRad="50000" dist="50800" dir="7500000" algn="tl">
                    <a:srgbClr val="000000">
                      <a:shade val="5000"/>
                      <a:alpha val="35000"/>
                    </a:srgbClr>
                  </a:outerShdw>
                </a:effectLst>
                <a:latin typeface="Calibri" pitchFamily="34" charset="0"/>
                <a:cs typeface="+mn-cs"/>
              </a:rPr>
              <a:t>Plotter</a:t>
            </a:r>
            <a:endParaRPr lang="ru-RU" sz="6400" b="1">
              <a:ln w="10541" cmpd="sng">
                <a:solidFill>
                  <a:srgbClr val="7D7D7D">
                    <a:tint val="100000"/>
                    <a:shade val="100000"/>
                    <a:satMod val="110000"/>
                  </a:srgbClr>
                </a:solidFill>
                <a:prstDash val="solid"/>
              </a:ln>
              <a:gradFill>
                <a:gsLst>
                  <a:gs pos="0">
                    <a:srgbClr val="FFFFFF">
                      <a:tint val="40000"/>
                      <a:satMod val="250000"/>
                    </a:srgbClr>
                  </a:gs>
                  <a:gs pos="9000">
                    <a:srgbClr val="FFFFFF">
                      <a:tint val="52000"/>
                      <a:satMod val="300000"/>
                    </a:srgbClr>
                  </a:gs>
                  <a:gs pos="50000">
                    <a:srgbClr val="FFFFFF">
                      <a:shade val="20000"/>
                      <a:satMod val="300000"/>
                    </a:srgbClr>
                  </a:gs>
                  <a:gs pos="79000">
                    <a:srgbClr val="FFFFFF">
                      <a:tint val="52000"/>
                      <a:satMod val="300000"/>
                    </a:srgbClr>
                  </a:gs>
                  <a:gs pos="100000">
                    <a:srgbClr val="FFFFFF">
                      <a:tint val="40000"/>
                      <a:satMod val="250000"/>
                    </a:srgbClr>
                  </a:gs>
                </a:gsLst>
                <a:lin ang="5400000"/>
              </a:gradFill>
              <a:latin typeface="Calibri" pitchFamily="34" charset="0"/>
              <a:cs typeface="+mn-cs"/>
            </a:endParaRPr>
          </a:p>
        </p:txBody>
      </p:sp>
      <p:sp>
        <p:nvSpPr>
          <p:cNvPr id="7" name="TextBox 6"/>
          <p:cNvSpPr txBox="1"/>
          <p:nvPr/>
        </p:nvSpPr>
        <p:spPr>
          <a:xfrm>
            <a:off x="428625" y="3071813"/>
            <a:ext cx="8358188" cy="3232150"/>
          </a:xfrm>
          <a:prstGeom prst="rect">
            <a:avLst/>
          </a:prstGeom>
          <a:noFill/>
        </p:spPr>
        <p:txBody>
          <a:bodyPr anchor="ctr">
            <a:spAutoFit/>
          </a:bodyPr>
          <a:lstStyle/>
          <a:p>
            <a:pPr algn="just" fontAlgn="auto">
              <a:spcBef>
                <a:spcPts val="0"/>
              </a:spcBef>
              <a:spcAft>
                <a:spcPts val="0"/>
              </a:spcAft>
              <a:defRPr/>
            </a:pP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Plotter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ingl</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a:ln w="19050">
                  <a:noFill/>
                  <a:prstDash val="solid"/>
                </a:ln>
                <a:solidFill>
                  <a:srgbClr val="FF0000"/>
                </a:solidFill>
                <a:effectLst>
                  <a:outerShdw blurRad="50000" dist="50800" dir="7500000" algn="tl">
                    <a:srgbClr val="000000">
                      <a:shade val="5000"/>
                      <a:alpha val="35000"/>
                    </a:srgbClr>
                  </a:outerShdw>
                </a:effectLst>
                <a:latin typeface="Cambria" pitchFamily="18" charset="0"/>
                <a:cs typeface="+mn-cs"/>
              </a:rPr>
              <a:t>plotter </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grafik</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printer) ―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katta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hajmdagi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chizmalarni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chop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qilishga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mo’ljallangan</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qurilma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Chizmalarni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tushlangan</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pero</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yordamida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hosil</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qiadi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Plotter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yordamida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o’lchami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300 x 300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sm</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bo’lgan</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chizmalarni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ham chop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etish</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mumkin</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Rolikli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plotterlar</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qog’ozni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pero</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ostida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harakatlantiradi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planshetli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plotterlar</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esa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peroni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qog’oz</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ustida</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 </a:t>
            </a:r>
            <a:r>
              <a:rPr lang="en-US" sz="2550" b="1" dirty="0" err="1">
                <a:ln w="19050">
                  <a:noFill/>
                  <a:prstDash val="solid"/>
                </a:ln>
                <a:effectLst>
                  <a:outerShdw blurRad="50000" dist="50800" dir="7500000" algn="tl">
                    <a:srgbClr val="000000">
                      <a:shade val="5000"/>
                      <a:alpha val="35000"/>
                    </a:srgbClr>
                  </a:outerShdw>
                </a:effectLst>
                <a:latin typeface="Cambria" pitchFamily="18" charset="0"/>
                <a:cs typeface="+mn-cs"/>
              </a:rPr>
              <a:t>harakatlantiradi</a:t>
            </a:r>
            <a:r>
              <a:rPr lang="en-US" sz="2550" b="1" dirty="0">
                <a:ln w="19050">
                  <a:noFill/>
                  <a:prstDash val="solid"/>
                </a:ln>
                <a:effectLst>
                  <a:outerShdw blurRad="50000" dist="50800" dir="7500000" algn="tl">
                    <a:srgbClr val="000000">
                      <a:shade val="5000"/>
                      <a:alpha val="35000"/>
                    </a:srgbClr>
                  </a:outerShdw>
                </a:effectLst>
                <a:latin typeface="Cambria" pitchFamily="18" charset="0"/>
                <a:cs typeface="+mn-cs"/>
              </a:rPr>
              <a:t>.</a:t>
            </a:r>
            <a:endParaRPr lang="ru-RU" sz="2550" b="1" dirty="0">
              <a:ln w="19050">
                <a:noFill/>
                <a:prstDash val="solid"/>
              </a:ln>
              <a:effectLst>
                <a:outerShdw blurRad="50000" dist="50800" dir="7500000" algn="tl">
                  <a:srgbClr val="000000">
                    <a:shade val="5000"/>
                    <a:alpha val="35000"/>
                  </a:srgbClr>
                </a:outerShdw>
              </a:effectLst>
              <a:latin typeface="Cambria" pitchFamily="18" charset="0"/>
              <a:cs typeface="+mn-cs"/>
            </a:endParaRPr>
          </a:p>
        </p:txBody>
      </p:sp>
      <p:sp>
        <p:nvSpPr>
          <p:cNvPr id="2" name="Нижний колонтитул 1"/>
          <p:cNvSpPr>
            <a:spLocks noGrp="1"/>
          </p:cNvSpPr>
          <p:nvPr>
            <p:ph type="ftr" sz="quarter" idx="11"/>
          </p:nvPr>
        </p:nvSpPr>
        <p:spPr/>
        <p:txBody>
          <a:bodyPr/>
          <a:lstStyle/>
          <a:p>
            <a:pPr>
              <a:defRPr/>
            </a:pPr>
            <a:r>
              <a:rPr lang="en-US" dirty="0" smtClean="0"/>
              <a:t>.</a:t>
            </a:r>
            <a:endParaRPr lang="ru-RU" dirty="0"/>
          </a:p>
        </p:txBody>
      </p:sp>
    </p:spTree>
  </p:cSld>
  <p:clrMapOvr>
    <a:masterClrMapping/>
  </p:clrMapOvr>
  <p:transition advTm="2000"/>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5"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style.rotation</p:attrName>
                                        </p:attrNameLst>
                                      </p:cBhvr>
                                      <p:tavLst>
                                        <p:tav tm="0">
                                          <p:val>
                                            <p:fltVal val="720"/>
                                          </p:val>
                                        </p:tav>
                                        <p:tav tm="100000">
                                          <p:val>
                                            <p:fltVal val="0"/>
                                          </p:val>
                                        </p:tav>
                                      </p:tavLst>
                                    </p:anim>
                                    <p:anim calcmode="lin" valueType="num">
                                      <p:cBhvr>
                                        <p:cTn id="9" dur="1000" fill="hold"/>
                                        <p:tgtEl>
                                          <p:spTgt spid="6"/>
                                        </p:tgtEl>
                                        <p:attrNameLst>
                                          <p:attrName>ppt_h</p:attrName>
                                        </p:attrNameLst>
                                      </p:cBhvr>
                                      <p:tavLst>
                                        <p:tav tm="0">
                                          <p:val>
                                            <p:fltVal val="0"/>
                                          </p:val>
                                        </p:tav>
                                        <p:tav tm="100000">
                                          <p:val>
                                            <p:strVal val="#ppt_h"/>
                                          </p:val>
                                        </p:tav>
                                      </p:tavLst>
                                    </p:anim>
                                    <p:anim calcmode="lin" valueType="num">
                                      <p:cBhvr>
                                        <p:cTn id="10" dur="1000" fill="hold"/>
                                        <p:tgtEl>
                                          <p:spTgt spid="6"/>
                                        </p:tgtEl>
                                        <p:attrNameLst>
                                          <p:attrName>ppt_w</p:attrName>
                                        </p:attrNameLst>
                                      </p:cBhvr>
                                      <p:tavLst>
                                        <p:tav tm="0">
                                          <p:val>
                                            <p:fltVal val="0"/>
                                          </p:val>
                                        </p:tav>
                                        <p:tav tm="100000">
                                          <p:val>
                                            <p:strVal val="#ppt_w"/>
                                          </p:val>
                                        </p:tav>
                                      </p:tavLst>
                                    </p:anim>
                                  </p:childTnLst>
                                </p:cTn>
                              </p:par>
                            </p:childTnLst>
                          </p:cTn>
                        </p:par>
                        <p:par>
                          <p:cTn id="11" fill="hold" nodeType="afterGroup">
                            <p:stCondLst>
                              <p:cond delay="1000"/>
                            </p:stCondLst>
                            <p:childTnLst>
                              <p:par>
                                <p:cTn id="12" presetID="23" presetClass="entr" presetSubtype="16" fill="hold" grpId="0" nodeType="after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ppt_w</p:attrName>
                                        </p:attrNameLst>
                                      </p:cBhvr>
                                      <p:tavLst>
                                        <p:tav tm="0">
                                          <p:val>
                                            <p:fltVal val="0"/>
                                          </p:val>
                                        </p:tav>
                                        <p:tav tm="100000">
                                          <p:val>
                                            <p:strVal val="#ppt_w"/>
                                          </p:val>
                                        </p:tav>
                                      </p:tavLst>
                                    </p:anim>
                                    <p:anim calcmode="lin" valueType="num">
                                      <p:cBhvr>
                                        <p:cTn id="15" dur="500" fill="hold"/>
                                        <p:tgtEl>
                                          <p:spTgt spid="7"/>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l="-39000" r="-39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r>
              <a:rPr lang="en-US" sz="1800" dirty="0" err="1" smtClean="0"/>
              <a:t>Ona</a:t>
            </a:r>
            <a:r>
              <a:rPr lang="en-US" sz="1800" dirty="0" smtClean="0"/>
              <a:t> </a:t>
            </a:r>
            <a:r>
              <a:rPr lang="en-US" sz="1800" dirty="0" err="1" smtClean="0"/>
              <a:t>plata</a:t>
            </a:r>
            <a:r>
              <a:rPr lang="en-US" sz="1800" dirty="0" smtClean="0"/>
              <a:t>                   </a:t>
            </a:r>
            <a:r>
              <a:rPr lang="en-US" sz="1800" dirty="0" err="1" smtClean="0"/>
              <a:t>Mikroprotsessor</a:t>
            </a:r>
            <a:r>
              <a:rPr lang="en-US" sz="1800" dirty="0" smtClean="0"/>
              <a:t>              </a:t>
            </a:r>
            <a:r>
              <a:rPr lang="en-US" sz="1800" dirty="0" err="1" smtClean="0"/>
              <a:t>Tezkor</a:t>
            </a:r>
            <a:r>
              <a:rPr lang="en-US" sz="1800" dirty="0" smtClean="0"/>
              <a:t> </a:t>
            </a:r>
            <a:r>
              <a:rPr lang="en-US" sz="1800" dirty="0" err="1" smtClean="0"/>
              <a:t>xotira</a:t>
            </a:r>
          </a:p>
          <a:p>
            <a:endParaRPr lang="ru-RU" sz="1800" dirty="0"/>
          </a:p>
        </p:txBody>
      </p:sp>
      <p:sp>
        <p:nvSpPr>
          <p:cNvPr id="3" name="Заголовок 2"/>
          <p:cNvSpPr>
            <a:spLocks noGrp="1"/>
          </p:cNvSpPr>
          <p:nvPr>
            <p:ph type="title"/>
          </p:nvPr>
        </p:nvSpPr>
        <p:spPr>
          <a:xfrm>
            <a:off x="500034" y="285728"/>
            <a:ext cx="8229600" cy="1143000"/>
          </a:xfrm>
        </p:spPr>
        <p:txBody>
          <a:bodyPr>
            <a:normAutofit/>
          </a:bodyPr>
          <a:lstStyle/>
          <a:p>
            <a:r>
              <a:rPr lang="uz-Cyrl-UZ" sz="1800" i="1" dirty="0" smtClean="0"/>
              <a:t>Tizimli blokka texnik qurilmalarni ulash portlari bilan tanishish, ularni ulab ko‘rish</a:t>
            </a:r>
            <a:endParaRPr lang="ru-RU" sz="1800" dirty="0"/>
          </a:p>
        </p:txBody>
      </p:sp>
      <p:pic>
        <p:nvPicPr>
          <p:cNvPr id="4" name="Picture 4" descr="9ъ="/>
          <p:cNvPicPr>
            <a:picLocks noChangeAspect="1" noChangeArrowheads="1"/>
          </p:cNvPicPr>
          <p:nvPr/>
        </p:nvPicPr>
        <p:blipFill>
          <a:blip r:embed="rId3"/>
          <a:srcRect/>
          <a:stretch>
            <a:fillRect/>
          </a:stretch>
        </p:blipFill>
        <p:spPr bwMode="auto">
          <a:xfrm>
            <a:off x="642910" y="2143116"/>
            <a:ext cx="2232025" cy="1739900"/>
          </a:xfrm>
          <a:prstGeom prst="rect">
            <a:avLst/>
          </a:prstGeom>
          <a:noFill/>
          <a:ln w="9525">
            <a:noFill/>
            <a:miter lim="800000"/>
            <a:headEnd/>
            <a:tailEnd/>
          </a:ln>
        </p:spPr>
      </p:pic>
      <p:pic>
        <p:nvPicPr>
          <p:cNvPr id="5" name="Picture 5" descr="гршодпр"/>
          <p:cNvPicPr>
            <a:picLocks noChangeAspect="1" noChangeArrowheads="1"/>
          </p:cNvPicPr>
          <p:nvPr/>
        </p:nvPicPr>
        <p:blipFill>
          <a:blip r:embed="rId4"/>
          <a:srcRect/>
          <a:stretch>
            <a:fillRect/>
          </a:stretch>
        </p:blipFill>
        <p:spPr bwMode="auto">
          <a:xfrm>
            <a:off x="3563938" y="2133600"/>
            <a:ext cx="2016125" cy="1727200"/>
          </a:xfrm>
          <a:prstGeom prst="rect">
            <a:avLst/>
          </a:prstGeom>
          <a:noFill/>
          <a:ln w="9525">
            <a:noFill/>
            <a:miter lim="800000"/>
            <a:headEnd/>
            <a:tailEnd/>
          </a:ln>
        </p:spPr>
      </p:pic>
      <p:pic>
        <p:nvPicPr>
          <p:cNvPr id="6" name="Picture 6" descr="bh"/>
          <p:cNvPicPr>
            <a:picLocks noChangeAspect="1" noChangeArrowheads="1"/>
          </p:cNvPicPr>
          <p:nvPr/>
        </p:nvPicPr>
        <p:blipFill>
          <a:blip r:embed="rId5"/>
          <a:srcRect/>
          <a:stretch>
            <a:fillRect/>
          </a:stretch>
        </p:blipFill>
        <p:spPr bwMode="auto">
          <a:xfrm>
            <a:off x="6516688" y="2120900"/>
            <a:ext cx="1871662" cy="1584325"/>
          </a:xfrm>
          <a:prstGeom prst="rect">
            <a:avLst/>
          </a:prstGeom>
          <a:noFill/>
          <a:ln w="9525">
            <a:noFill/>
            <a:miter lim="800000"/>
            <a:headEnd/>
            <a:tailEnd/>
          </a:ln>
        </p:spPr>
      </p:pic>
      <p:pic>
        <p:nvPicPr>
          <p:cNvPr id="7" name="Picture 9" descr="mlk;op"/>
          <p:cNvPicPr>
            <a:picLocks noChangeAspect="1" noChangeArrowheads="1"/>
          </p:cNvPicPr>
          <p:nvPr/>
        </p:nvPicPr>
        <p:blipFill>
          <a:blip r:embed="rId6"/>
          <a:srcRect/>
          <a:stretch>
            <a:fillRect/>
          </a:stretch>
        </p:blipFill>
        <p:spPr bwMode="auto">
          <a:xfrm>
            <a:off x="2052638" y="4437063"/>
            <a:ext cx="2159000" cy="1800225"/>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39000" b="-39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a:bodyPr>
          <a:lstStyle/>
          <a:p>
            <a:endParaRPr lang="ru-RU" dirty="0"/>
          </a:p>
        </p:txBody>
      </p:sp>
      <p:sp>
        <p:nvSpPr>
          <p:cNvPr id="3" name="Заголовок 2"/>
          <p:cNvSpPr>
            <a:spLocks noGrp="1"/>
          </p:cNvSpPr>
          <p:nvPr>
            <p:ph type="title"/>
          </p:nvPr>
        </p:nvSpPr>
        <p:spPr>
          <a:xfrm>
            <a:off x="428596" y="214290"/>
            <a:ext cx="8229600" cy="1143000"/>
          </a:xfrm>
        </p:spPr>
        <p:txBody>
          <a:bodyPr>
            <a:normAutofit/>
          </a:bodyPr>
          <a:lstStyle/>
          <a:p>
            <a:r>
              <a:rPr lang="uz-Cyrl-UZ" sz="2000" i="1" dirty="0" smtClean="0"/>
              <a:t>Ona plataga yangi o‘rnatilgan xaritani ishini BIOS orqali, tizim orqali boshqarish.</a:t>
            </a:r>
            <a:endParaRPr lang="ru-RU" sz="2000" dirty="0"/>
          </a:p>
        </p:txBody>
      </p:sp>
      <p:sp>
        <p:nvSpPr>
          <p:cNvPr id="5" name="Скругленный прямоугольник 4"/>
          <p:cNvSpPr/>
          <p:nvPr/>
        </p:nvSpPr>
        <p:spPr>
          <a:xfrm>
            <a:off x="500034" y="1428736"/>
            <a:ext cx="8286808" cy="4786346"/>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400" dirty="0" smtClean="0"/>
              <a:t> </a:t>
            </a:r>
            <a:r>
              <a:rPr lang="en-US" sz="2400" i="1" dirty="0" err="1" smtClean="0"/>
              <a:t>Kompyuter</a:t>
            </a:r>
            <a:r>
              <a:rPr lang="en-US" sz="2400" i="1" dirty="0" smtClean="0"/>
              <a:t>  </a:t>
            </a:r>
            <a:r>
              <a:rPr lang="en-US" sz="2400" i="1" dirty="0" err="1" smtClean="0"/>
              <a:t>yoqilganda</a:t>
            </a:r>
            <a:r>
              <a:rPr lang="en-US" sz="2400" i="1" dirty="0" smtClean="0"/>
              <a:t> BIOS </a:t>
            </a:r>
            <a:r>
              <a:rPr lang="en-US" sz="2400" i="1" dirty="0" err="1" smtClean="0"/>
              <a:t>ga</a:t>
            </a:r>
            <a:r>
              <a:rPr lang="en-US" sz="2400" i="1" dirty="0" smtClean="0"/>
              <a:t> </a:t>
            </a:r>
            <a:r>
              <a:rPr lang="en-US" sz="2400" i="1" dirty="0" err="1" smtClean="0"/>
              <a:t>kirib</a:t>
            </a:r>
            <a:r>
              <a:rPr lang="en-US" sz="2400" i="1" dirty="0" smtClean="0"/>
              <a:t>, </a:t>
            </a:r>
            <a:r>
              <a:rPr lang="en-US" sz="2400" i="1" dirty="0" err="1" smtClean="0"/>
              <a:t>uning</a:t>
            </a:r>
            <a:r>
              <a:rPr lang="en-US" sz="2400" i="1" dirty="0" smtClean="0"/>
              <a:t> </a:t>
            </a:r>
            <a:r>
              <a:rPr lang="en-US" sz="2400" i="1" dirty="0" err="1" smtClean="0"/>
              <a:t>boshqa</a:t>
            </a:r>
            <a:r>
              <a:rPr lang="en-US" sz="2400" i="1" dirty="0" smtClean="0"/>
              <a:t> </a:t>
            </a:r>
            <a:r>
              <a:rPr lang="en-US" sz="2400" i="1" dirty="0" err="1" smtClean="0"/>
              <a:t>platalar</a:t>
            </a:r>
            <a:r>
              <a:rPr lang="en-US" sz="2400" i="1" dirty="0" smtClean="0"/>
              <a:t> </a:t>
            </a:r>
            <a:r>
              <a:rPr lang="en-US" sz="2400" i="1" dirty="0" err="1" smtClean="0"/>
              <a:t>bilan</a:t>
            </a:r>
            <a:r>
              <a:rPr lang="en-US" sz="2400" i="1" dirty="0" smtClean="0"/>
              <a:t> </a:t>
            </a:r>
            <a:r>
              <a:rPr lang="en-US" sz="2400" i="1" dirty="0" err="1" smtClean="0"/>
              <a:t>o’zaro</a:t>
            </a:r>
            <a:r>
              <a:rPr lang="en-US" sz="2400" i="1" dirty="0" smtClean="0"/>
              <a:t> </a:t>
            </a:r>
            <a:r>
              <a:rPr lang="en-US" sz="2400" i="1" dirty="0" err="1" smtClean="0"/>
              <a:t>munosabatini</a:t>
            </a:r>
            <a:r>
              <a:rPr lang="en-US" sz="2400" i="1" dirty="0" smtClean="0"/>
              <a:t> </a:t>
            </a:r>
            <a:r>
              <a:rPr lang="en-US" sz="2400" i="1" dirty="0" err="1" smtClean="0"/>
              <a:t>boshqarish</a:t>
            </a:r>
            <a:r>
              <a:rPr lang="en-US" sz="2400" i="1" dirty="0" smtClean="0"/>
              <a:t> </a:t>
            </a:r>
            <a:r>
              <a:rPr lang="en-US" sz="2400" i="1" dirty="0" err="1" smtClean="0"/>
              <a:t>mumkin</a:t>
            </a:r>
            <a:r>
              <a:rPr lang="en-US" sz="2400" i="1" dirty="0" smtClean="0"/>
              <a:t>. </a:t>
            </a:r>
            <a:r>
              <a:rPr lang="en-US" sz="2400" i="1" dirty="0" err="1" smtClean="0"/>
              <a:t>Bundan</a:t>
            </a:r>
            <a:r>
              <a:rPr lang="en-US" sz="2400" i="1" dirty="0" smtClean="0"/>
              <a:t> </a:t>
            </a:r>
            <a:r>
              <a:rPr lang="en-US" sz="2400" i="1" dirty="0" err="1" smtClean="0"/>
              <a:t>bir</a:t>
            </a:r>
            <a:r>
              <a:rPr lang="en-US" sz="2400" i="1" dirty="0" smtClean="0"/>
              <a:t> </a:t>
            </a:r>
            <a:r>
              <a:rPr lang="en-US" sz="2400" i="1" dirty="0" err="1" smtClean="0"/>
              <a:t>xil</a:t>
            </a:r>
            <a:r>
              <a:rPr lang="en-US" sz="2400" i="1" dirty="0" smtClean="0"/>
              <a:t> </a:t>
            </a:r>
            <a:r>
              <a:rPr lang="en-US" sz="2400" i="1" dirty="0" err="1" smtClean="0"/>
              <a:t>funksiyalar</a:t>
            </a:r>
            <a:r>
              <a:rPr lang="en-US" sz="2400" i="1" dirty="0" smtClean="0"/>
              <a:t> , </a:t>
            </a:r>
            <a:r>
              <a:rPr lang="en-US" sz="2400" i="1" dirty="0" err="1" smtClean="0"/>
              <a:t>xaritalarning</a:t>
            </a:r>
            <a:r>
              <a:rPr lang="en-US" sz="2400" i="1" dirty="0" smtClean="0"/>
              <a:t> </a:t>
            </a:r>
            <a:r>
              <a:rPr lang="en-US" sz="2400" i="1" dirty="0" err="1" smtClean="0"/>
              <a:t>qay</a:t>
            </a:r>
            <a:r>
              <a:rPr lang="en-US" sz="2400" i="1" dirty="0" smtClean="0"/>
              <a:t> </a:t>
            </a:r>
            <a:r>
              <a:rPr lang="en-US" sz="2400" i="1" dirty="0" err="1" smtClean="0"/>
              <a:t>biri</a:t>
            </a:r>
            <a:r>
              <a:rPr lang="en-US" sz="2400" i="1" dirty="0" smtClean="0"/>
              <a:t> </a:t>
            </a:r>
            <a:r>
              <a:rPr lang="en-US" sz="2400" i="1" dirty="0" err="1" smtClean="0"/>
              <a:t>asosiy</a:t>
            </a:r>
            <a:r>
              <a:rPr lang="en-US" sz="2400" i="1" dirty="0" smtClean="0"/>
              <a:t> </a:t>
            </a:r>
            <a:r>
              <a:rPr lang="en-US" sz="2400" i="1" dirty="0" err="1" smtClean="0"/>
              <a:t>ekanligini</a:t>
            </a:r>
            <a:r>
              <a:rPr lang="en-US" sz="2400" i="1" dirty="0" smtClean="0"/>
              <a:t> , </a:t>
            </a:r>
            <a:r>
              <a:rPr lang="en-US" sz="2400" i="1" dirty="0" err="1" smtClean="0"/>
              <a:t>ishlatilmayotganligi</a:t>
            </a:r>
            <a:r>
              <a:rPr lang="en-US" sz="2400" i="1" dirty="0" smtClean="0"/>
              <a:t> </a:t>
            </a:r>
            <a:r>
              <a:rPr lang="en-US" sz="2400" i="1" dirty="0" err="1" smtClean="0"/>
              <a:t>o’chirish</a:t>
            </a:r>
            <a:r>
              <a:rPr lang="en-US" sz="2400" i="1" dirty="0" smtClean="0"/>
              <a:t> </a:t>
            </a:r>
            <a:r>
              <a:rPr lang="en-US" sz="2400" i="1" dirty="0" err="1" smtClean="0"/>
              <a:t>yoki</a:t>
            </a:r>
            <a:r>
              <a:rPr lang="en-US" sz="2400" i="1" dirty="0" smtClean="0"/>
              <a:t> </a:t>
            </a:r>
            <a:r>
              <a:rPr lang="en-US" sz="2400" i="1" dirty="0" err="1" smtClean="0"/>
              <a:t>aksincha</a:t>
            </a:r>
            <a:r>
              <a:rPr lang="en-US" sz="2400" i="1" dirty="0" smtClean="0"/>
              <a:t>, </a:t>
            </a:r>
            <a:r>
              <a:rPr lang="en-US" sz="2400" i="1" dirty="0" err="1" smtClean="0"/>
              <a:t>o’chirilgan</a:t>
            </a:r>
            <a:r>
              <a:rPr lang="en-US" sz="2400" i="1" dirty="0" smtClean="0"/>
              <a:t> </a:t>
            </a:r>
            <a:r>
              <a:rPr lang="en-US" sz="2400" i="1" dirty="0" err="1" smtClean="0"/>
              <a:t>xotira</a:t>
            </a:r>
            <a:r>
              <a:rPr lang="en-US" sz="2400" i="1" dirty="0" smtClean="0"/>
              <a:t> </a:t>
            </a:r>
            <a:r>
              <a:rPr lang="en-US" sz="2400" i="1" dirty="0" err="1" smtClean="0"/>
              <a:t>ishini</a:t>
            </a:r>
            <a:r>
              <a:rPr lang="en-US" sz="2400" i="1" dirty="0" smtClean="0"/>
              <a:t> </a:t>
            </a:r>
            <a:r>
              <a:rPr lang="en-US" sz="2400" i="1" dirty="0" err="1" smtClean="0"/>
              <a:t>yoqish</a:t>
            </a:r>
            <a:r>
              <a:rPr lang="en-US" sz="2400" i="1" dirty="0" smtClean="0"/>
              <a:t> </a:t>
            </a:r>
            <a:r>
              <a:rPr lang="en-US" sz="2400" i="1" dirty="0" err="1" smtClean="0"/>
              <a:t>mumkin</a:t>
            </a:r>
            <a:r>
              <a:rPr lang="en-US" sz="2400" i="1" dirty="0" smtClean="0"/>
              <a:t>. </a:t>
            </a:r>
            <a:r>
              <a:rPr lang="en-US" sz="2400" i="1" dirty="0" err="1" smtClean="0"/>
              <a:t>Kompyuter</a:t>
            </a:r>
            <a:r>
              <a:rPr lang="en-US" sz="2400" i="1" dirty="0" smtClean="0"/>
              <a:t> </a:t>
            </a:r>
            <a:r>
              <a:rPr lang="en-US" sz="2400" i="1" dirty="0" err="1" smtClean="0"/>
              <a:t>yongandan</a:t>
            </a:r>
            <a:r>
              <a:rPr lang="en-US" sz="2400" i="1" dirty="0" smtClean="0"/>
              <a:t> </a:t>
            </a:r>
            <a:r>
              <a:rPr lang="en-US" sz="2400" i="1" dirty="0" err="1" smtClean="0"/>
              <a:t>keyin</a:t>
            </a:r>
            <a:r>
              <a:rPr lang="en-US" sz="2400" i="1" dirty="0" smtClean="0"/>
              <a:t> </a:t>
            </a:r>
            <a:r>
              <a:rPr lang="en-US" sz="2400" i="1" dirty="0" err="1" smtClean="0"/>
              <a:t>bizga</a:t>
            </a:r>
            <a:r>
              <a:rPr lang="en-US" sz="2400" i="1" dirty="0" smtClean="0"/>
              <a:t> </a:t>
            </a:r>
            <a:r>
              <a:rPr lang="en-US" sz="2400" i="1" dirty="0" err="1" smtClean="0"/>
              <a:t>ma’lumki</a:t>
            </a:r>
            <a:r>
              <a:rPr lang="en-US" sz="2400" i="1" dirty="0" smtClean="0"/>
              <a:t> </a:t>
            </a:r>
            <a:r>
              <a:rPr lang="en-US" sz="2400" i="1" dirty="0" err="1" smtClean="0"/>
              <a:t>barcha</a:t>
            </a:r>
            <a:r>
              <a:rPr lang="en-US" sz="2400" i="1" dirty="0" smtClean="0"/>
              <a:t> </a:t>
            </a:r>
            <a:r>
              <a:rPr lang="en-US" sz="2400" i="1" dirty="0" err="1" smtClean="0"/>
              <a:t>qurimalar</a:t>
            </a:r>
            <a:r>
              <a:rPr lang="en-US" sz="2400" i="1" dirty="0" smtClean="0"/>
              <a:t> </a:t>
            </a:r>
            <a:r>
              <a:rPr lang="en-US" sz="2400" i="1" dirty="0" err="1" smtClean="0"/>
              <a:t>drayverlari</a:t>
            </a:r>
            <a:r>
              <a:rPr lang="en-US" sz="2400" i="1" dirty="0" smtClean="0"/>
              <a:t> </a:t>
            </a:r>
            <a:r>
              <a:rPr lang="en-US" sz="2400" i="1" dirty="0" err="1" smtClean="0"/>
              <a:t>operatsion</a:t>
            </a:r>
            <a:r>
              <a:rPr lang="en-US" sz="2400" i="1" dirty="0" smtClean="0"/>
              <a:t> </a:t>
            </a:r>
            <a:r>
              <a:rPr lang="en-US" sz="2400" i="1" dirty="0" err="1" smtClean="0"/>
              <a:t>tizmga</a:t>
            </a:r>
            <a:r>
              <a:rPr lang="en-US" sz="2400" i="1" dirty="0" smtClean="0"/>
              <a:t> </a:t>
            </a:r>
            <a:r>
              <a:rPr lang="en-US" sz="2400" i="1" dirty="0" err="1" smtClean="0"/>
              <a:t>o’rnatilgan</a:t>
            </a:r>
            <a:r>
              <a:rPr lang="en-US" sz="2400" i="1" dirty="0" smtClean="0"/>
              <a:t> </a:t>
            </a:r>
            <a:r>
              <a:rPr lang="en-US" sz="2400" i="1" dirty="0" err="1" smtClean="0"/>
              <a:t>xarita</a:t>
            </a:r>
            <a:r>
              <a:rPr lang="en-US" sz="2400" i="1" dirty="0" smtClean="0"/>
              <a:t> </a:t>
            </a:r>
            <a:r>
              <a:rPr lang="en-US" sz="2400" i="1" dirty="0" err="1" smtClean="0"/>
              <a:t>dasturiy</a:t>
            </a:r>
            <a:r>
              <a:rPr lang="en-US" sz="2400" i="1" dirty="0" smtClean="0"/>
              <a:t> </a:t>
            </a:r>
            <a:r>
              <a:rPr lang="en-US" sz="2400" i="1" dirty="0" err="1" smtClean="0"/>
              <a:t>ta’minotni</a:t>
            </a:r>
            <a:r>
              <a:rPr lang="en-US" sz="2400" i="1" dirty="0" smtClean="0"/>
              <a:t> </a:t>
            </a:r>
            <a:r>
              <a:rPr lang="en-US" sz="2400" i="1" dirty="0" err="1" smtClean="0"/>
              <a:t>operatsion</a:t>
            </a:r>
            <a:r>
              <a:rPr lang="en-US" sz="2400" i="1" dirty="0" smtClean="0"/>
              <a:t> </a:t>
            </a:r>
            <a:r>
              <a:rPr lang="en-US" sz="2400" i="1" dirty="0" err="1" smtClean="0"/>
              <a:t>tizm</a:t>
            </a:r>
            <a:r>
              <a:rPr lang="en-US" sz="2400" i="1" dirty="0" smtClean="0"/>
              <a:t> </a:t>
            </a:r>
            <a:r>
              <a:rPr lang="en-US" sz="2400" i="1" dirty="0" err="1" smtClean="0"/>
              <a:t>orqali</a:t>
            </a:r>
            <a:r>
              <a:rPr lang="en-US" sz="2400" i="1" dirty="0" smtClean="0"/>
              <a:t> </a:t>
            </a:r>
            <a:r>
              <a:rPr lang="en-US" sz="2400" i="1" dirty="0" err="1" smtClean="0"/>
              <a:t>talab</a:t>
            </a:r>
            <a:r>
              <a:rPr lang="en-US" sz="2400" i="1" dirty="0" smtClean="0"/>
              <a:t> </a:t>
            </a:r>
            <a:r>
              <a:rPr lang="en-US" sz="2400" i="1" dirty="0" err="1" smtClean="0"/>
              <a:t>qiladi</a:t>
            </a:r>
            <a:r>
              <a:rPr lang="en-US" sz="2400" i="1" dirty="0" smtClean="0"/>
              <a:t>.   </a:t>
            </a:r>
            <a:endParaRPr lang="ru-RU" sz="2400" i="1" dirty="0" smtClean="0"/>
          </a:p>
          <a:p>
            <a:endParaRPr lang="ru-RU" sz="2400" dirty="0"/>
          </a:p>
        </p:txBody>
      </p:sp>
    </p:spTree>
  </p:cSld>
  <p:clrMapOvr>
    <a:masterClrMapping/>
  </p:clrMapOvr>
  <p:transition advTm="2000"/>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4000" b="-24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428596" y="1285860"/>
            <a:ext cx="8229600" cy="5007183"/>
          </a:xfrm>
        </p:spPr>
        <p:txBody>
          <a:bodyPr>
            <a:normAutofit/>
          </a:bodyPr>
          <a:lstStyle/>
          <a:p>
            <a:r>
              <a:rPr lang="en-US" sz="2000" dirty="0" err="1" smtClean="0">
                <a:solidFill>
                  <a:srgbClr val="FFFF00"/>
                </a:solidFill>
              </a:rPr>
              <a:t>Kompyuterning</a:t>
            </a:r>
            <a:r>
              <a:rPr lang="en-US" sz="2000" dirty="0" smtClean="0">
                <a:solidFill>
                  <a:srgbClr val="FFFF00"/>
                </a:solidFill>
              </a:rPr>
              <a:t> </a:t>
            </a:r>
            <a:r>
              <a:rPr lang="en-US" sz="2000" dirty="0" err="1" smtClean="0">
                <a:solidFill>
                  <a:srgbClr val="FFFF00"/>
                </a:solidFill>
              </a:rPr>
              <a:t>qo’shimcha</a:t>
            </a:r>
            <a:r>
              <a:rPr lang="en-US" sz="2000" dirty="0" smtClean="0">
                <a:solidFill>
                  <a:srgbClr val="FFFF00"/>
                </a:solidFill>
              </a:rPr>
              <a:t> </a:t>
            </a:r>
            <a:r>
              <a:rPr lang="en-US" sz="2000" dirty="0" err="1" smtClean="0">
                <a:solidFill>
                  <a:srgbClr val="FFFF00"/>
                </a:solidFill>
              </a:rPr>
              <a:t>qurilmalari</a:t>
            </a:r>
            <a:r>
              <a:rPr lang="en-US" sz="2000" dirty="0" smtClean="0">
                <a:solidFill>
                  <a:srgbClr val="FFFF00"/>
                </a:solidFill>
              </a:rPr>
              <a:t>,              </a:t>
            </a:r>
            <a:r>
              <a:rPr lang="en-US" sz="2000" dirty="0" err="1" smtClean="0">
                <a:solidFill>
                  <a:srgbClr val="FFFF00"/>
                </a:solidFill>
              </a:rPr>
              <a:t>vazifalari</a:t>
            </a:r>
            <a:r>
              <a:rPr lang="en-US" sz="2000" dirty="0" smtClean="0">
                <a:solidFill>
                  <a:srgbClr val="FFFF00"/>
                </a:solidFill>
              </a:rPr>
              <a:t/>
            </a:r>
            <a:br>
              <a:rPr lang="en-US" sz="2000" dirty="0" smtClean="0">
                <a:solidFill>
                  <a:srgbClr val="FFFF00"/>
                </a:solidFill>
              </a:rPr>
            </a:br>
            <a:r>
              <a:rPr lang="en-US" sz="2000" dirty="0" err="1" smtClean="0">
                <a:solidFill>
                  <a:srgbClr val="FFFF00"/>
                </a:solidFill>
              </a:rPr>
              <a:t>Kompyuterning</a:t>
            </a:r>
            <a:r>
              <a:rPr lang="en-US" sz="2000" dirty="0" smtClean="0">
                <a:solidFill>
                  <a:srgbClr val="FFFF00"/>
                </a:solidFill>
              </a:rPr>
              <a:t> </a:t>
            </a:r>
            <a:r>
              <a:rPr lang="en-US" sz="2000" dirty="0" err="1" smtClean="0">
                <a:solidFill>
                  <a:srgbClr val="FFFF00"/>
                </a:solidFill>
              </a:rPr>
              <a:t>qo’shimcha</a:t>
            </a:r>
            <a:r>
              <a:rPr lang="en-US" sz="2000" dirty="0" smtClean="0">
                <a:solidFill>
                  <a:srgbClr val="FFFF00"/>
                </a:solidFill>
              </a:rPr>
              <a:t> </a:t>
            </a:r>
            <a:r>
              <a:rPr lang="en-US" sz="2000" dirty="0" err="1" smtClean="0">
                <a:solidFill>
                  <a:srgbClr val="FFFF00"/>
                </a:solidFill>
              </a:rPr>
              <a:t>qurilmalariga:printer</a:t>
            </a:r>
            <a:r>
              <a:rPr lang="en-US" sz="2000" dirty="0" smtClean="0">
                <a:solidFill>
                  <a:srgbClr val="FFFF00"/>
                </a:solidFill>
              </a:rPr>
              <a:t>, plotter, </a:t>
            </a:r>
            <a:r>
              <a:rPr lang="en-US" sz="2000" dirty="0" err="1" smtClean="0">
                <a:solidFill>
                  <a:srgbClr val="FFFF00"/>
                </a:solidFill>
              </a:rPr>
              <a:t>skaner</a:t>
            </a:r>
            <a:r>
              <a:rPr lang="en-US" sz="2000" dirty="0" smtClean="0">
                <a:solidFill>
                  <a:srgbClr val="FFFF00"/>
                </a:solidFill>
              </a:rPr>
              <a:t>, </a:t>
            </a:r>
            <a:r>
              <a:rPr lang="en-US" sz="2000" dirty="0" err="1" smtClean="0">
                <a:solidFill>
                  <a:srgbClr val="FFFF00"/>
                </a:solidFill>
              </a:rPr>
              <a:t>madem</a:t>
            </a:r>
            <a:r>
              <a:rPr lang="en-US" sz="2000" dirty="0" smtClean="0">
                <a:solidFill>
                  <a:srgbClr val="FFFF00"/>
                </a:solidFill>
              </a:rPr>
              <a:t> </a:t>
            </a:r>
            <a:r>
              <a:rPr lang="en-US" sz="2000" dirty="0" err="1" smtClean="0">
                <a:solidFill>
                  <a:srgbClr val="FFFF00"/>
                </a:solidFill>
              </a:rPr>
              <a:t>va</a:t>
            </a:r>
            <a:r>
              <a:rPr lang="en-US" sz="2000" dirty="0" smtClean="0">
                <a:solidFill>
                  <a:srgbClr val="FFFF00"/>
                </a:solidFill>
              </a:rPr>
              <a:t> </a:t>
            </a:r>
            <a:r>
              <a:rPr lang="en-US" sz="2000" dirty="0" err="1" smtClean="0">
                <a:solidFill>
                  <a:srgbClr val="FFFF00"/>
                </a:solidFill>
              </a:rPr>
              <a:t>faks</a:t>
            </a:r>
            <a:r>
              <a:rPr lang="en-US" sz="2000" dirty="0" smtClean="0">
                <a:solidFill>
                  <a:srgbClr val="FFFF00"/>
                </a:solidFill>
              </a:rPr>
              <a:t> </a:t>
            </a:r>
            <a:r>
              <a:rPr lang="en-US" sz="2000" dirty="0" err="1" smtClean="0">
                <a:solidFill>
                  <a:srgbClr val="FFFF00"/>
                </a:solidFill>
              </a:rPr>
              <a:t>modemlar</a:t>
            </a:r>
            <a:r>
              <a:rPr lang="en-US" sz="2000" dirty="0" smtClean="0">
                <a:solidFill>
                  <a:srgbClr val="FFFF00"/>
                </a:solidFill>
              </a:rPr>
              <a:t> </a:t>
            </a:r>
            <a:r>
              <a:rPr lang="en-US" sz="2000" dirty="0" err="1" smtClean="0">
                <a:solidFill>
                  <a:srgbClr val="FFFF00"/>
                </a:solidFill>
              </a:rPr>
              <a:t>kiradi</a:t>
            </a:r>
            <a:r>
              <a:rPr lang="en-US" sz="2000" dirty="0" smtClean="0">
                <a:solidFill>
                  <a:srgbClr val="FFFF00"/>
                </a:solidFill>
              </a:rPr>
              <a:t>.</a:t>
            </a:r>
            <a:br>
              <a:rPr lang="en-US" sz="2000" dirty="0" smtClean="0">
                <a:solidFill>
                  <a:srgbClr val="FFFF00"/>
                </a:solidFill>
              </a:rPr>
            </a:br>
            <a:r>
              <a:rPr lang="en-US" sz="2000" i="1" dirty="0" smtClean="0">
                <a:solidFill>
                  <a:srgbClr val="FFFF00"/>
                </a:solidFill>
              </a:rPr>
              <a:t>Print</a:t>
            </a:r>
            <a:r>
              <a:rPr lang="ru-RU" sz="2000" i="1" dirty="0" smtClean="0">
                <a:solidFill>
                  <a:srgbClr val="FFFF00"/>
                </a:solidFill>
              </a:rPr>
              <a:t>е</a:t>
            </a:r>
            <a:r>
              <a:rPr lang="en-US" sz="2000" i="1" dirty="0" err="1" smtClean="0">
                <a:solidFill>
                  <a:srgbClr val="FFFF00"/>
                </a:solidFill>
              </a:rPr>
              <a:t>rlar</a:t>
            </a:r>
            <a:r>
              <a:rPr lang="en-US" sz="2000" i="1" dirty="0" smtClean="0">
                <a:solidFill>
                  <a:srgbClr val="FFFF00"/>
                </a:solidFill>
              </a:rPr>
              <a:t>. </a:t>
            </a:r>
            <a:r>
              <a:rPr lang="en-US" sz="2000" dirty="0" smtClean="0">
                <a:solidFill>
                  <a:srgbClr val="FFFF00"/>
                </a:solidFill>
              </a:rPr>
              <a:t>Print</a:t>
            </a:r>
            <a:r>
              <a:rPr lang="ru-RU" sz="2000" dirty="0" smtClean="0">
                <a:solidFill>
                  <a:srgbClr val="FFFF00"/>
                </a:solidFill>
              </a:rPr>
              <a:t>е</a:t>
            </a:r>
            <a:r>
              <a:rPr lang="en-US" sz="2000" dirty="0" smtClean="0">
                <a:solidFill>
                  <a:srgbClr val="FFFF00"/>
                </a:solidFill>
              </a:rPr>
              <a:t>r – </a:t>
            </a:r>
            <a:r>
              <a:rPr lang="en-US" sz="2000" dirty="0" err="1" smtClean="0">
                <a:solidFill>
                  <a:srgbClr val="FFFF00"/>
                </a:solidFill>
              </a:rPr>
              <a:t>ma’lumotlarni</a:t>
            </a:r>
            <a:r>
              <a:rPr lang="en-US" sz="2000" dirty="0" smtClean="0">
                <a:solidFill>
                  <a:srgbClr val="FFFF00"/>
                </a:solidFill>
              </a:rPr>
              <a:t> </a:t>
            </a:r>
            <a:r>
              <a:rPr lang="en-US" sz="2000" dirty="0" err="1" smtClean="0">
                <a:solidFill>
                  <a:srgbClr val="FFFF00"/>
                </a:solidFill>
              </a:rPr>
              <a:t>qog’ozga</a:t>
            </a:r>
            <a:r>
              <a:rPr lang="en-US" sz="2000" dirty="0" smtClean="0">
                <a:solidFill>
                  <a:srgbClr val="FFFF00"/>
                </a:solidFill>
              </a:rPr>
              <a:t> </a:t>
            </a:r>
            <a:r>
              <a:rPr lang="en-US" sz="2000" dirty="0" err="1" smtClean="0">
                <a:solidFill>
                  <a:srgbClr val="FFFF00"/>
                </a:solidFill>
              </a:rPr>
              <a:t>chiqaruvchi</a:t>
            </a:r>
            <a:r>
              <a:rPr lang="en-US" sz="2000" dirty="0" smtClean="0">
                <a:solidFill>
                  <a:srgbClr val="FFFF00"/>
                </a:solidFill>
              </a:rPr>
              <a:t> </a:t>
            </a:r>
            <a:r>
              <a:rPr lang="en-US" sz="2000" dirty="0" err="1" smtClean="0">
                <a:solidFill>
                  <a:srgbClr val="FFFF00"/>
                </a:solidFill>
              </a:rPr>
              <a:t>qurilma</a:t>
            </a:r>
            <a:r>
              <a:rPr lang="en-US" sz="2000" dirty="0" smtClean="0">
                <a:solidFill>
                  <a:srgbClr val="FFFF00"/>
                </a:solidFill>
              </a:rPr>
              <a:t>. </a:t>
            </a:r>
            <a:r>
              <a:rPr lang="en-US" sz="2000" dirty="0" err="1" smtClean="0">
                <a:solidFill>
                  <a:srgbClr val="FFFF00"/>
                </a:solidFill>
              </a:rPr>
              <a:t>Barcha</a:t>
            </a:r>
            <a:r>
              <a:rPr lang="en-US" sz="2000" dirty="0" smtClean="0">
                <a:solidFill>
                  <a:srgbClr val="FFFF00"/>
                </a:solidFill>
              </a:rPr>
              <a:t> print</a:t>
            </a:r>
            <a:r>
              <a:rPr lang="ru-RU" sz="2000" dirty="0" smtClean="0">
                <a:solidFill>
                  <a:srgbClr val="FFFF00"/>
                </a:solidFill>
              </a:rPr>
              <a:t>е</a:t>
            </a:r>
            <a:r>
              <a:rPr lang="en-US" sz="2000" dirty="0" err="1" smtClean="0">
                <a:solidFill>
                  <a:srgbClr val="FFFF00"/>
                </a:solidFill>
              </a:rPr>
              <a:t>rlar</a:t>
            </a:r>
            <a:r>
              <a:rPr lang="en-US" sz="2000" dirty="0" smtClean="0">
                <a:solidFill>
                  <a:srgbClr val="FFFF00"/>
                </a:solidFill>
              </a:rPr>
              <a:t> </a:t>
            </a:r>
            <a:r>
              <a:rPr lang="en-US" sz="2000" dirty="0" err="1" smtClean="0">
                <a:solidFill>
                  <a:srgbClr val="FFFF00"/>
                </a:solidFill>
              </a:rPr>
              <a:t>matnli</a:t>
            </a:r>
            <a:r>
              <a:rPr lang="en-US" sz="2000" dirty="0" smtClean="0">
                <a:solidFill>
                  <a:srgbClr val="FFFF00"/>
                </a:solidFill>
              </a:rPr>
              <a:t> </a:t>
            </a:r>
            <a:r>
              <a:rPr lang="en-US" sz="2000" dirty="0" err="1" smtClean="0">
                <a:solidFill>
                  <a:srgbClr val="FFFF00"/>
                </a:solidFill>
              </a:rPr>
              <a:t>ma’lumotni</a:t>
            </a:r>
            <a:r>
              <a:rPr lang="en-US" sz="2000" dirty="0" smtClean="0">
                <a:solidFill>
                  <a:srgbClr val="FFFF00"/>
                </a:solidFill>
              </a:rPr>
              <a:t>, </a:t>
            </a:r>
            <a:r>
              <a:rPr lang="en-US" sz="2000" dirty="0" err="1" smtClean="0">
                <a:solidFill>
                  <a:srgbClr val="FFFF00"/>
                </a:solidFill>
              </a:rPr>
              <a:t>ko’pchiligi</a:t>
            </a:r>
            <a:r>
              <a:rPr lang="en-US" sz="2000" dirty="0" smtClean="0">
                <a:solidFill>
                  <a:srgbClr val="FFFF00"/>
                </a:solidFill>
              </a:rPr>
              <a:t> </a:t>
            </a:r>
            <a:r>
              <a:rPr lang="en-US" sz="2000" dirty="0" err="1" smtClean="0">
                <a:solidFill>
                  <a:srgbClr val="FFFF00"/>
                </a:solidFill>
              </a:rPr>
              <a:t>esa</a:t>
            </a:r>
            <a:r>
              <a:rPr lang="en-US" sz="2000" dirty="0" smtClean="0">
                <a:solidFill>
                  <a:srgbClr val="FFFF00"/>
                </a:solidFill>
              </a:rPr>
              <a:t> </a:t>
            </a:r>
            <a:r>
              <a:rPr lang="en-US" sz="2000" dirty="0" err="1" smtClean="0">
                <a:solidFill>
                  <a:srgbClr val="FFFF00"/>
                </a:solidFill>
              </a:rPr>
              <a:t>rasm</a:t>
            </a:r>
            <a:r>
              <a:rPr lang="en-US" sz="2000" dirty="0" smtClean="0">
                <a:solidFill>
                  <a:srgbClr val="FFFF00"/>
                </a:solidFill>
              </a:rPr>
              <a:t> </a:t>
            </a:r>
            <a:r>
              <a:rPr lang="en-US" sz="2000" dirty="0" err="1" smtClean="0">
                <a:solidFill>
                  <a:srgbClr val="FFFF00"/>
                </a:solidFill>
              </a:rPr>
              <a:t>va</a:t>
            </a:r>
            <a:r>
              <a:rPr lang="en-US" sz="2000" dirty="0" smtClean="0">
                <a:solidFill>
                  <a:srgbClr val="FFFF00"/>
                </a:solidFill>
              </a:rPr>
              <a:t> </a:t>
            </a:r>
            <a:r>
              <a:rPr lang="en-US" sz="2000" dirty="0" err="1" smtClean="0">
                <a:solidFill>
                  <a:srgbClr val="FFFF00"/>
                </a:solidFill>
              </a:rPr>
              <a:t>grafiklarni</a:t>
            </a:r>
            <a:r>
              <a:rPr lang="en-US" sz="2000" dirty="0" smtClean="0">
                <a:solidFill>
                  <a:srgbClr val="FFFF00"/>
                </a:solidFill>
              </a:rPr>
              <a:t> ham </a:t>
            </a:r>
            <a:r>
              <a:rPr lang="en-US" sz="2000" dirty="0" err="1" smtClean="0">
                <a:solidFill>
                  <a:srgbClr val="FFFF00"/>
                </a:solidFill>
              </a:rPr>
              <a:t>qog’ozga</a:t>
            </a:r>
            <a:r>
              <a:rPr lang="en-US" sz="2000" dirty="0" smtClean="0">
                <a:solidFill>
                  <a:srgbClr val="FFFF00"/>
                </a:solidFill>
              </a:rPr>
              <a:t> </a:t>
            </a:r>
            <a:r>
              <a:rPr lang="en-US" sz="2000" dirty="0" err="1" smtClean="0">
                <a:solidFill>
                  <a:srgbClr val="FFFF00"/>
                </a:solidFill>
              </a:rPr>
              <a:t>chiqaradi</a:t>
            </a:r>
            <a:r>
              <a:rPr lang="en-US" sz="2000" dirty="0" smtClean="0">
                <a:solidFill>
                  <a:srgbClr val="FFFF00"/>
                </a:solidFill>
              </a:rPr>
              <a:t>. </a:t>
            </a:r>
            <a:r>
              <a:rPr lang="en-US" sz="2000" dirty="0" err="1" smtClean="0">
                <a:solidFill>
                  <a:srgbClr val="FFFF00"/>
                </a:solidFill>
              </a:rPr>
              <a:t>Rangli</a:t>
            </a:r>
            <a:r>
              <a:rPr lang="en-US" sz="2000" dirty="0" smtClean="0">
                <a:solidFill>
                  <a:srgbClr val="FFFF00"/>
                </a:solidFill>
              </a:rPr>
              <a:t> </a:t>
            </a:r>
            <a:r>
              <a:rPr lang="en-US" sz="2000" dirty="0" err="1" smtClean="0">
                <a:solidFill>
                  <a:srgbClr val="FFFF00"/>
                </a:solidFill>
              </a:rPr>
              <a:t>tasvirlarni</a:t>
            </a:r>
            <a:r>
              <a:rPr lang="en-US" sz="2000" dirty="0" smtClean="0">
                <a:solidFill>
                  <a:srgbClr val="FFFF00"/>
                </a:solidFill>
              </a:rPr>
              <a:t> </a:t>
            </a:r>
            <a:r>
              <a:rPr lang="en-US" sz="2000" dirty="0" err="1" smtClean="0">
                <a:solidFill>
                  <a:srgbClr val="FFFF00"/>
                </a:solidFill>
              </a:rPr>
              <a:t>chiqaruvchi</a:t>
            </a:r>
            <a:r>
              <a:rPr lang="en-US" sz="2000" dirty="0" smtClean="0">
                <a:solidFill>
                  <a:srgbClr val="FFFF00"/>
                </a:solidFill>
              </a:rPr>
              <a:t> </a:t>
            </a:r>
            <a:r>
              <a:rPr lang="en-US" sz="2000" dirty="0" err="1" smtClean="0">
                <a:solidFill>
                  <a:srgbClr val="FFFF00"/>
                </a:solidFill>
              </a:rPr>
              <a:t>maxsus</a:t>
            </a:r>
            <a:r>
              <a:rPr lang="en-US" sz="2000" dirty="0" smtClean="0">
                <a:solidFill>
                  <a:srgbClr val="FFFF00"/>
                </a:solidFill>
              </a:rPr>
              <a:t> print</a:t>
            </a:r>
            <a:r>
              <a:rPr lang="ru-RU" sz="2000" dirty="0" smtClean="0">
                <a:solidFill>
                  <a:srgbClr val="FFFF00"/>
                </a:solidFill>
              </a:rPr>
              <a:t>е</a:t>
            </a:r>
            <a:r>
              <a:rPr lang="en-US" sz="2000" dirty="0" err="1" smtClean="0">
                <a:solidFill>
                  <a:srgbClr val="FFFF00"/>
                </a:solidFill>
              </a:rPr>
              <a:t>rlar</a:t>
            </a:r>
            <a:r>
              <a:rPr lang="en-US" sz="2000" dirty="0" smtClean="0">
                <a:solidFill>
                  <a:srgbClr val="FFFF00"/>
                </a:solidFill>
              </a:rPr>
              <a:t> ham bor. Print</a:t>
            </a:r>
            <a:r>
              <a:rPr lang="ru-RU" sz="2000" dirty="0" smtClean="0">
                <a:solidFill>
                  <a:srgbClr val="FFFF00"/>
                </a:solidFill>
              </a:rPr>
              <a:t>е</a:t>
            </a:r>
            <a:r>
              <a:rPr lang="en-US" sz="2000" dirty="0" smtClean="0">
                <a:solidFill>
                  <a:srgbClr val="FFFF00"/>
                </a:solidFill>
              </a:rPr>
              <a:t>r-</a:t>
            </a:r>
            <a:r>
              <a:rPr lang="en-US" sz="2000" dirty="0" err="1" smtClean="0">
                <a:solidFill>
                  <a:srgbClr val="FFFF00"/>
                </a:solidFill>
              </a:rPr>
              <a:t>larning</a:t>
            </a:r>
            <a:r>
              <a:rPr lang="en-US" sz="2000" dirty="0" smtClean="0">
                <a:solidFill>
                  <a:srgbClr val="FFFF00"/>
                </a:solidFill>
              </a:rPr>
              <a:t> </a:t>
            </a:r>
            <a:r>
              <a:rPr lang="en-US" sz="2000" dirty="0" err="1" smtClean="0">
                <a:solidFill>
                  <a:srgbClr val="FFFF00"/>
                </a:solidFill>
              </a:rPr>
              <a:t>quyidagi</a:t>
            </a:r>
            <a:r>
              <a:rPr lang="en-US" sz="2000" dirty="0" smtClean="0">
                <a:solidFill>
                  <a:srgbClr val="FFFF00"/>
                </a:solidFill>
              </a:rPr>
              <a:t> </a:t>
            </a:r>
            <a:r>
              <a:rPr lang="it-IT" sz="2000" dirty="0" smtClean="0">
                <a:solidFill>
                  <a:srgbClr val="FFFF00"/>
                </a:solidFill>
              </a:rPr>
              <a:t>turlari mavjud: </a:t>
            </a:r>
            <a:r>
              <a:rPr lang="it-IT" sz="2000" i="1" dirty="0" smtClean="0">
                <a:solidFill>
                  <a:srgbClr val="FFFF00"/>
                </a:solidFill>
              </a:rPr>
              <a:t>ignali, purkovichli va lazеrli.</a:t>
            </a:r>
            <a:br>
              <a:rPr lang="it-IT" sz="2000" i="1" dirty="0" smtClean="0">
                <a:solidFill>
                  <a:srgbClr val="FFFF00"/>
                </a:solidFill>
              </a:rPr>
            </a:br>
            <a:r>
              <a:rPr lang="en-US" sz="2000" i="1" dirty="0" smtClean="0">
                <a:solidFill>
                  <a:srgbClr val="FFFF00"/>
                </a:solidFill>
              </a:rPr>
              <a:t>Mod</a:t>
            </a:r>
            <a:r>
              <a:rPr lang="ru-RU" sz="2000" i="1" dirty="0" smtClean="0">
                <a:solidFill>
                  <a:srgbClr val="FFFF00"/>
                </a:solidFill>
              </a:rPr>
              <a:t>е</a:t>
            </a:r>
            <a:r>
              <a:rPr lang="en-US" sz="2000" i="1" dirty="0" smtClean="0">
                <a:solidFill>
                  <a:srgbClr val="FFFF00"/>
                </a:solidFill>
              </a:rPr>
              <a:t>m </a:t>
            </a:r>
            <a:r>
              <a:rPr lang="en-US" sz="2000" i="1" dirty="0" err="1" smtClean="0">
                <a:solidFill>
                  <a:srgbClr val="FFFF00"/>
                </a:solidFill>
              </a:rPr>
              <a:t>va</a:t>
            </a:r>
            <a:r>
              <a:rPr lang="en-US" sz="2000" i="1" dirty="0" smtClean="0">
                <a:solidFill>
                  <a:srgbClr val="FFFF00"/>
                </a:solidFill>
              </a:rPr>
              <a:t> </a:t>
            </a:r>
            <a:r>
              <a:rPr lang="en-US" sz="2000" i="1" dirty="0" err="1" smtClean="0">
                <a:solidFill>
                  <a:srgbClr val="FFFF00"/>
                </a:solidFill>
              </a:rPr>
              <a:t>faks</a:t>
            </a:r>
            <a:r>
              <a:rPr lang="en-US" sz="2000" i="1" dirty="0" smtClean="0">
                <a:solidFill>
                  <a:srgbClr val="FFFF00"/>
                </a:solidFill>
              </a:rPr>
              <a:t>-mod</a:t>
            </a:r>
            <a:r>
              <a:rPr lang="ru-RU" sz="2000" i="1" dirty="0" smtClean="0">
                <a:solidFill>
                  <a:srgbClr val="FFFF00"/>
                </a:solidFill>
              </a:rPr>
              <a:t>е</a:t>
            </a:r>
            <a:r>
              <a:rPr lang="en-US" sz="2000" i="1" dirty="0" err="1" smtClean="0">
                <a:solidFill>
                  <a:srgbClr val="FFFF00"/>
                </a:solidFill>
              </a:rPr>
              <a:t>mlar</a:t>
            </a:r>
            <a:r>
              <a:rPr lang="en-US" sz="2000" i="1" dirty="0" smtClean="0">
                <a:solidFill>
                  <a:srgbClr val="FFFF00"/>
                </a:solidFill>
              </a:rPr>
              <a:t>. </a:t>
            </a:r>
            <a:r>
              <a:rPr lang="en-US" sz="2000" dirty="0" smtClean="0">
                <a:solidFill>
                  <a:srgbClr val="FFFF00"/>
                </a:solidFill>
              </a:rPr>
              <a:t>Mod</a:t>
            </a:r>
            <a:r>
              <a:rPr lang="ru-RU" sz="2000" dirty="0" smtClean="0">
                <a:solidFill>
                  <a:srgbClr val="FFFF00"/>
                </a:solidFill>
              </a:rPr>
              <a:t>е</a:t>
            </a:r>
            <a:r>
              <a:rPr lang="en-US" sz="2000" dirty="0" smtClean="0">
                <a:solidFill>
                  <a:srgbClr val="FFFF00"/>
                </a:solidFill>
              </a:rPr>
              <a:t>m-t</a:t>
            </a:r>
            <a:r>
              <a:rPr lang="ru-RU" sz="2000" dirty="0" smtClean="0">
                <a:solidFill>
                  <a:srgbClr val="FFFF00"/>
                </a:solidFill>
              </a:rPr>
              <a:t>е</a:t>
            </a:r>
            <a:r>
              <a:rPr lang="en-US" sz="2000" dirty="0" smtClean="0">
                <a:solidFill>
                  <a:srgbClr val="FFFF00"/>
                </a:solidFill>
              </a:rPr>
              <a:t>l</a:t>
            </a:r>
            <a:r>
              <a:rPr lang="ru-RU" sz="2000" dirty="0" smtClean="0">
                <a:solidFill>
                  <a:srgbClr val="FFFF00"/>
                </a:solidFill>
              </a:rPr>
              <a:t>е</a:t>
            </a:r>
            <a:r>
              <a:rPr lang="en-US" sz="2000" dirty="0" err="1" smtClean="0">
                <a:solidFill>
                  <a:srgbClr val="FFFF00"/>
                </a:solidFill>
              </a:rPr>
              <a:t>fon</a:t>
            </a:r>
            <a:r>
              <a:rPr lang="en-US" sz="2000" dirty="0" smtClean="0">
                <a:solidFill>
                  <a:srgbClr val="FFFF00"/>
                </a:solidFill>
              </a:rPr>
              <a:t> </a:t>
            </a:r>
            <a:r>
              <a:rPr lang="en-US" sz="2000" dirty="0" err="1" smtClean="0">
                <a:solidFill>
                  <a:srgbClr val="FFFF00"/>
                </a:solidFill>
              </a:rPr>
              <a:t>tarmog’i</a:t>
            </a:r>
            <a:r>
              <a:rPr lang="en-US" sz="2000" dirty="0" smtClean="0">
                <a:solidFill>
                  <a:srgbClr val="FFFF00"/>
                </a:solidFill>
              </a:rPr>
              <a:t> </a:t>
            </a:r>
            <a:r>
              <a:rPr lang="en-US" sz="2000" dirty="0" err="1" smtClean="0">
                <a:solidFill>
                  <a:srgbClr val="FFFF00"/>
                </a:solidFill>
              </a:rPr>
              <a:t>orqali</a:t>
            </a:r>
            <a:r>
              <a:rPr lang="en-US" sz="2000" dirty="0" smtClean="0">
                <a:solidFill>
                  <a:srgbClr val="FFFF00"/>
                </a:solidFill>
              </a:rPr>
              <a:t> </a:t>
            </a:r>
            <a:r>
              <a:rPr lang="en-US" sz="2000" dirty="0" err="1" smtClean="0">
                <a:solidFill>
                  <a:srgbClr val="FFFF00"/>
                </a:solidFill>
              </a:rPr>
              <a:t>kompyut</a:t>
            </a:r>
            <a:r>
              <a:rPr lang="ru-RU" sz="2000" dirty="0" smtClean="0">
                <a:solidFill>
                  <a:srgbClr val="FFFF00"/>
                </a:solidFill>
              </a:rPr>
              <a:t>е</a:t>
            </a:r>
            <a:r>
              <a:rPr lang="en-US" sz="2000" dirty="0" smtClean="0">
                <a:solidFill>
                  <a:srgbClr val="FFFF00"/>
                </a:solidFill>
              </a:rPr>
              <a:t>r </a:t>
            </a:r>
            <a:r>
              <a:rPr lang="en-US" sz="2000" dirty="0" err="1" smtClean="0">
                <a:solidFill>
                  <a:srgbClr val="FFFF00"/>
                </a:solidFill>
              </a:rPr>
              <a:t>bilan</a:t>
            </a:r>
            <a:r>
              <a:rPr lang="en-US" sz="2000" dirty="0" smtClean="0">
                <a:solidFill>
                  <a:srgbClr val="FFFF00"/>
                </a:solidFill>
              </a:rPr>
              <a:t> </a:t>
            </a:r>
            <a:r>
              <a:rPr lang="en-US" sz="2000" dirty="0" err="1" smtClean="0">
                <a:solidFill>
                  <a:srgbClr val="FFFF00"/>
                </a:solidFill>
              </a:rPr>
              <a:t>aloqa</a:t>
            </a:r>
            <a:r>
              <a:rPr lang="en-US" sz="2000" dirty="0" smtClean="0">
                <a:solidFill>
                  <a:srgbClr val="FFFF00"/>
                </a:solidFill>
              </a:rPr>
              <a:t> </a:t>
            </a:r>
            <a:r>
              <a:rPr lang="en-US" sz="2000" dirty="0" err="1" smtClean="0">
                <a:solidFill>
                  <a:srgbClr val="FFFF00"/>
                </a:solidFill>
              </a:rPr>
              <a:t>qilish</a:t>
            </a:r>
            <a:r>
              <a:rPr lang="en-US" sz="2000" dirty="0" smtClean="0">
                <a:solidFill>
                  <a:srgbClr val="FFFF00"/>
                </a:solidFill>
              </a:rPr>
              <a:t> </a:t>
            </a:r>
            <a:r>
              <a:rPr lang="en-US" sz="2000" dirty="0" err="1" smtClean="0">
                <a:solidFill>
                  <a:srgbClr val="FFFF00"/>
                </a:solidFill>
              </a:rPr>
              <a:t>imkonini</a:t>
            </a:r>
            <a:r>
              <a:rPr lang="en-US" sz="2000" dirty="0" smtClean="0">
                <a:solidFill>
                  <a:srgbClr val="FFFF00"/>
                </a:solidFill>
              </a:rPr>
              <a:t> b</a:t>
            </a:r>
            <a:r>
              <a:rPr lang="ru-RU" sz="2000" dirty="0" smtClean="0">
                <a:solidFill>
                  <a:srgbClr val="FFFF00"/>
                </a:solidFill>
              </a:rPr>
              <a:t>е</a:t>
            </a:r>
            <a:r>
              <a:rPr lang="en-US" sz="2000" dirty="0" err="1" smtClean="0">
                <a:solidFill>
                  <a:srgbClr val="FFFF00"/>
                </a:solidFill>
              </a:rPr>
              <a:t>ruvchi</a:t>
            </a:r>
            <a:r>
              <a:rPr lang="en-US" sz="2000" dirty="0" smtClean="0">
                <a:solidFill>
                  <a:srgbClr val="FFFF00"/>
                </a:solidFill>
              </a:rPr>
              <a:t> </a:t>
            </a:r>
            <a:r>
              <a:rPr lang="en-US" sz="2000" dirty="0" err="1" smtClean="0">
                <a:solidFill>
                  <a:srgbClr val="FFFF00"/>
                </a:solidFill>
              </a:rPr>
              <a:t>qurilmadir</a:t>
            </a:r>
            <a:r>
              <a:rPr lang="en-US" sz="2000" dirty="0" smtClean="0">
                <a:solidFill>
                  <a:srgbClr val="FFFF00"/>
                </a:solidFill>
              </a:rPr>
              <a:t>.</a:t>
            </a:r>
            <a:br>
              <a:rPr lang="en-US" sz="2000" dirty="0" smtClean="0">
                <a:solidFill>
                  <a:srgbClr val="FFFF00"/>
                </a:solidFill>
              </a:rPr>
            </a:br>
            <a:r>
              <a:rPr lang="en-US" sz="2000" dirty="0" err="1" smtClean="0">
                <a:solidFill>
                  <a:srgbClr val="FFFF00"/>
                </a:solidFill>
              </a:rPr>
              <a:t>Faks</a:t>
            </a:r>
            <a:r>
              <a:rPr lang="en-US" sz="2000" dirty="0" smtClean="0">
                <a:solidFill>
                  <a:srgbClr val="FFFF00"/>
                </a:solidFill>
              </a:rPr>
              <a:t>-mod</a:t>
            </a:r>
            <a:r>
              <a:rPr lang="ru-RU" sz="2000" dirty="0" smtClean="0">
                <a:solidFill>
                  <a:srgbClr val="FFFF00"/>
                </a:solidFill>
              </a:rPr>
              <a:t>е</a:t>
            </a:r>
            <a:r>
              <a:rPr lang="en-US" sz="2000" dirty="0" smtClean="0">
                <a:solidFill>
                  <a:srgbClr val="FFFF00"/>
                </a:solidFill>
              </a:rPr>
              <a:t>m - </a:t>
            </a:r>
            <a:r>
              <a:rPr lang="en-US" sz="2000" dirty="0" err="1" smtClean="0">
                <a:solidFill>
                  <a:srgbClr val="FFFF00"/>
                </a:solidFill>
              </a:rPr>
              <a:t>bu,faksimil</a:t>
            </a:r>
            <a:r>
              <a:rPr lang="en-US" sz="2000" dirty="0" smtClean="0">
                <a:solidFill>
                  <a:srgbClr val="FFFF00"/>
                </a:solidFill>
              </a:rPr>
              <a:t> </a:t>
            </a:r>
            <a:r>
              <a:rPr lang="en-US" sz="2000" dirty="0" err="1" smtClean="0">
                <a:solidFill>
                  <a:srgbClr val="FFFF00"/>
                </a:solidFill>
              </a:rPr>
              <a:t>xabarlarni</a:t>
            </a:r>
            <a:r>
              <a:rPr lang="en-US" sz="2000" dirty="0" smtClean="0">
                <a:solidFill>
                  <a:srgbClr val="FFFF00"/>
                </a:solidFill>
              </a:rPr>
              <a:t> </a:t>
            </a:r>
            <a:r>
              <a:rPr lang="en-US" sz="2000" dirty="0" err="1" smtClean="0">
                <a:solidFill>
                  <a:srgbClr val="FFFF00"/>
                </a:solidFill>
              </a:rPr>
              <a:t>qabul</a:t>
            </a:r>
            <a:r>
              <a:rPr lang="en-US" sz="2000" dirty="0" smtClean="0">
                <a:solidFill>
                  <a:srgbClr val="FFFF00"/>
                </a:solidFill>
              </a:rPr>
              <a:t> </a:t>
            </a:r>
            <a:r>
              <a:rPr lang="en-US" sz="2000" dirty="0" err="1" smtClean="0">
                <a:solidFill>
                  <a:srgbClr val="FFFF00"/>
                </a:solidFill>
              </a:rPr>
              <a:t>qilish</a:t>
            </a:r>
            <a:r>
              <a:rPr lang="en-US" sz="2000" dirty="0" smtClean="0">
                <a:solidFill>
                  <a:srgbClr val="FFFF00"/>
                </a:solidFill>
              </a:rPr>
              <a:t> </a:t>
            </a:r>
            <a:r>
              <a:rPr lang="en-US" sz="2000" dirty="0" err="1" smtClean="0">
                <a:solidFill>
                  <a:srgbClr val="FFFF00"/>
                </a:solidFill>
              </a:rPr>
              <a:t>va</a:t>
            </a:r>
            <a:r>
              <a:rPr lang="en-US" sz="2000" dirty="0" smtClean="0">
                <a:solidFill>
                  <a:srgbClr val="FFFF00"/>
                </a:solidFill>
              </a:rPr>
              <a:t> </a:t>
            </a:r>
            <a:r>
              <a:rPr lang="en-US" sz="2000" dirty="0" err="1" smtClean="0">
                <a:solidFill>
                  <a:srgbClr val="FFFF00"/>
                </a:solidFill>
              </a:rPr>
              <a:t>jo’natish</a:t>
            </a:r>
            <a:r>
              <a:rPr lang="en-US" sz="2000" dirty="0" smtClean="0">
                <a:solidFill>
                  <a:srgbClr val="FFFF00"/>
                </a:solidFill>
              </a:rPr>
              <a:t> </a:t>
            </a:r>
            <a:r>
              <a:rPr lang="en-US" sz="2000" dirty="0" err="1" smtClean="0">
                <a:solidFill>
                  <a:srgbClr val="FFFF00"/>
                </a:solidFill>
              </a:rPr>
              <a:t>imkonini</a:t>
            </a:r>
            <a:r>
              <a:rPr lang="en-US" sz="2000" dirty="0" smtClean="0">
                <a:solidFill>
                  <a:srgbClr val="FFFF00"/>
                </a:solidFill>
              </a:rPr>
              <a:t> b</a:t>
            </a:r>
            <a:r>
              <a:rPr lang="ru-RU" sz="2000" dirty="0" smtClean="0">
                <a:solidFill>
                  <a:srgbClr val="FFFF00"/>
                </a:solidFill>
              </a:rPr>
              <a:t>е</a:t>
            </a:r>
            <a:r>
              <a:rPr lang="en-US" sz="2000" dirty="0" err="1" smtClean="0">
                <a:solidFill>
                  <a:srgbClr val="FFFF00"/>
                </a:solidFill>
              </a:rPr>
              <a:t>ruvchi</a:t>
            </a:r>
            <a:r>
              <a:rPr lang="en-US" sz="2000" dirty="0" smtClean="0">
                <a:solidFill>
                  <a:srgbClr val="FFFF00"/>
                </a:solidFill>
              </a:rPr>
              <a:t> mod</a:t>
            </a:r>
            <a:r>
              <a:rPr lang="ru-RU" sz="2000" dirty="0" smtClean="0">
                <a:solidFill>
                  <a:srgbClr val="FFFF00"/>
                </a:solidFill>
              </a:rPr>
              <a:t>е</a:t>
            </a:r>
            <a:r>
              <a:rPr lang="en-US" sz="2000" dirty="0" err="1" smtClean="0">
                <a:solidFill>
                  <a:srgbClr val="FFFF00"/>
                </a:solidFill>
              </a:rPr>
              <a:t>mdir</a:t>
            </a:r>
            <a:r>
              <a:rPr lang="en-US" sz="2000" dirty="0" smtClean="0">
                <a:solidFill>
                  <a:srgbClr val="FFFF00"/>
                </a:solidFill>
              </a:rPr>
              <a:t>.</a:t>
            </a:r>
            <a:r>
              <a:rPr lang="en-US" sz="2000" i="1" dirty="0" smtClean="0">
                <a:solidFill>
                  <a:srgbClr val="FFFF00"/>
                </a:solidFill>
              </a:rPr>
              <a:t> </a:t>
            </a:r>
            <a:br>
              <a:rPr lang="en-US" sz="2000" i="1" dirty="0" smtClean="0">
                <a:solidFill>
                  <a:srgbClr val="FFFF00"/>
                </a:solidFill>
              </a:rPr>
            </a:br>
            <a:r>
              <a:rPr lang="en-US" sz="2000" i="1" dirty="0" err="1" smtClean="0">
                <a:solidFill>
                  <a:srgbClr val="FFFF00"/>
                </a:solidFill>
              </a:rPr>
              <a:t>Skan</a:t>
            </a:r>
            <a:r>
              <a:rPr lang="ru-RU" sz="2000" i="1" dirty="0" smtClean="0">
                <a:solidFill>
                  <a:srgbClr val="FFFF00"/>
                </a:solidFill>
              </a:rPr>
              <a:t>е</a:t>
            </a:r>
            <a:r>
              <a:rPr lang="en-US" sz="2000" i="1" dirty="0" err="1" smtClean="0">
                <a:solidFill>
                  <a:srgbClr val="FFFF00"/>
                </a:solidFill>
              </a:rPr>
              <a:t>rlar</a:t>
            </a:r>
            <a:r>
              <a:rPr lang="en-US" sz="2000" i="1" dirty="0" smtClean="0">
                <a:solidFill>
                  <a:srgbClr val="FFFF00"/>
                </a:solidFill>
              </a:rPr>
              <a:t>. </a:t>
            </a:r>
            <a:r>
              <a:rPr lang="en-US" sz="2000" dirty="0" err="1" smtClean="0">
                <a:solidFill>
                  <a:srgbClr val="FFFF00"/>
                </a:solidFill>
              </a:rPr>
              <a:t>Skan</a:t>
            </a:r>
            <a:r>
              <a:rPr lang="ru-RU" sz="2000" dirty="0" smtClean="0">
                <a:solidFill>
                  <a:srgbClr val="FFFF00"/>
                </a:solidFill>
              </a:rPr>
              <a:t>е</a:t>
            </a:r>
            <a:r>
              <a:rPr lang="en-US" sz="2000" dirty="0" smtClean="0">
                <a:solidFill>
                  <a:srgbClr val="FFFF00"/>
                </a:solidFill>
              </a:rPr>
              <a:t>r – </a:t>
            </a:r>
            <a:r>
              <a:rPr lang="en-US" sz="2000" dirty="0" err="1" smtClean="0">
                <a:solidFill>
                  <a:srgbClr val="FFFF00"/>
                </a:solidFill>
              </a:rPr>
              <a:t>kompyut</a:t>
            </a:r>
            <a:r>
              <a:rPr lang="ru-RU" sz="2000" dirty="0" smtClean="0">
                <a:solidFill>
                  <a:srgbClr val="FFFF00"/>
                </a:solidFill>
              </a:rPr>
              <a:t>е</a:t>
            </a:r>
            <a:r>
              <a:rPr lang="en-US" sz="2000" dirty="0" err="1" smtClean="0">
                <a:solidFill>
                  <a:srgbClr val="FFFF00"/>
                </a:solidFill>
              </a:rPr>
              <a:t>rga</a:t>
            </a:r>
            <a:r>
              <a:rPr lang="en-US" sz="2000" dirty="0" smtClean="0">
                <a:solidFill>
                  <a:srgbClr val="FFFF00"/>
                </a:solidFill>
              </a:rPr>
              <a:t> </a:t>
            </a:r>
            <a:r>
              <a:rPr lang="en-US" sz="2000" dirty="0" err="1" smtClean="0">
                <a:solidFill>
                  <a:srgbClr val="FFFF00"/>
                </a:solidFill>
              </a:rPr>
              <a:t>matn</a:t>
            </a:r>
            <a:r>
              <a:rPr lang="en-US" sz="2000" dirty="0" smtClean="0">
                <a:solidFill>
                  <a:srgbClr val="FFFF00"/>
                </a:solidFill>
              </a:rPr>
              <a:t>, </a:t>
            </a:r>
            <a:r>
              <a:rPr lang="en-US" sz="2000" dirty="0" err="1" smtClean="0">
                <a:solidFill>
                  <a:srgbClr val="FFFF00"/>
                </a:solidFill>
              </a:rPr>
              <a:t>rasm,slayd,fotosurat</a:t>
            </a:r>
            <a:r>
              <a:rPr lang="en-US" sz="2000" dirty="0" smtClean="0">
                <a:solidFill>
                  <a:srgbClr val="FFFF00"/>
                </a:solidFill>
              </a:rPr>
              <a:t> </a:t>
            </a:r>
            <a:r>
              <a:rPr lang="en-US" sz="2000" dirty="0" err="1" smtClean="0">
                <a:solidFill>
                  <a:srgbClr val="FFFF00"/>
                </a:solidFill>
              </a:rPr>
              <a:t>ko’rinishida</a:t>
            </a:r>
            <a:r>
              <a:rPr lang="en-US" sz="2000" dirty="0" smtClean="0">
                <a:solidFill>
                  <a:srgbClr val="FFFF00"/>
                </a:solidFill>
              </a:rPr>
              <a:t> </a:t>
            </a:r>
            <a:r>
              <a:rPr lang="en-US" sz="2000" dirty="0" err="1" smtClean="0">
                <a:solidFill>
                  <a:srgbClr val="FFFF00"/>
                </a:solidFill>
              </a:rPr>
              <a:t>ifodalangan</a:t>
            </a:r>
            <a:r>
              <a:rPr lang="en-US" sz="2000" dirty="0" smtClean="0">
                <a:solidFill>
                  <a:srgbClr val="FFFF00"/>
                </a:solidFill>
              </a:rPr>
              <a:t> </a:t>
            </a:r>
            <a:r>
              <a:rPr lang="en-US" sz="2000" dirty="0" err="1" smtClean="0">
                <a:solidFill>
                  <a:srgbClr val="FFFF00"/>
                </a:solidFill>
              </a:rPr>
              <a:t>tasvirlar</a:t>
            </a:r>
            <a:r>
              <a:rPr lang="en-US" sz="2000" dirty="0" smtClean="0">
                <a:solidFill>
                  <a:srgbClr val="FFFF00"/>
                </a:solidFill>
              </a:rPr>
              <a:t> </a:t>
            </a:r>
            <a:r>
              <a:rPr lang="en-US" sz="2000" dirty="0" err="1" smtClean="0">
                <a:solidFill>
                  <a:srgbClr val="FFFF00"/>
                </a:solidFill>
              </a:rPr>
              <a:t>va</a:t>
            </a:r>
            <a:r>
              <a:rPr lang="en-US" sz="2000" dirty="0" smtClean="0">
                <a:solidFill>
                  <a:srgbClr val="FFFF00"/>
                </a:solidFill>
              </a:rPr>
              <a:t> </a:t>
            </a:r>
            <a:r>
              <a:rPr lang="en-US" sz="2000" dirty="0" err="1" smtClean="0">
                <a:solidFill>
                  <a:srgbClr val="FFFF00"/>
                </a:solidFill>
              </a:rPr>
              <a:t>boshqa</a:t>
            </a:r>
            <a:r>
              <a:rPr lang="en-US" sz="2000" dirty="0" smtClean="0">
                <a:solidFill>
                  <a:srgbClr val="FFFF00"/>
                </a:solidFill>
              </a:rPr>
              <a:t> </a:t>
            </a:r>
            <a:r>
              <a:rPr lang="en-US" sz="2000" dirty="0" err="1" smtClean="0">
                <a:solidFill>
                  <a:srgbClr val="FFFF00"/>
                </a:solidFill>
              </a:rPr>
              <a:t>grafik</a:t>
            </a:r>
            <a:r>
              <a:rPr lang="en-US" sz="2000" dirty="0" smtClean="0">
                <a:solidFill>
                  <a:srgbClr val="FFFF00"/>
                </a:solidFill>
              </a:rPr>
              <a:t> </a:t>
            </a:r>
            <a:r>
              <a:rPr lang="en-US" sz="2000" dirty="0" err="1" smtClean="0">
                <a:solidFill>
                  <a:srgbClr val="FFFF00"/>
                </a:solidFill>
              </a:rPr>
              <a:t>axborot-larni</a:t>
            </a:r>
            <a:r>
              <a:rPr lang="en-US" sz="2000" dirty="0" smtClean="0">
                <a:solidFill>
                  <a:srgbClr val="FFFF00"/>
                </a:solidFill>
              </a:rPr>
              <a:t> </a:t>
            </a:r>
            <a:r>
              <a:rPr lang="en-US" sz="2000" dirty="0" err="1" smtClean="0">
                <a:solidFill>
                  <a:srgbClr val="FFFF00"/>
                </a:solidFill>
              </a:rPr>
              <a:t>kompyut</a:t>
            </a:r>
            <a:r>
              <a:rPr lang="ru-RU" sz="2000" dirty="0" smtClean="0">
                <a:solidFill>
                  <a:srgbClr val="FFFF00"/>
                </a:solidFill>
              </a:rPr>
              <a:t>е</a:t>
            </a:r>
            <a:r>
              <a:rPr lang="en-US" sz="2000" dirty="0" err="1" smtClean="0">
                <a:solidFill>
                  <a:srgbClr val="FFFF00"/>
                </a:solidFill>
              </a:rPr>
              <a:t>rga</a:t>
            </a:r>
            <a:r>
              <a:rPr lang="en-US" sz="2000" dirty="0" smtClean="0">
                <a:solidFill>
                  <a:srgbClr val="FFFF00"/>
                </a:solidFill>
              </a:rPr>
              <a:t> </a:t>
            </a:r>
            <a:r>
              <a:rPr lang="en-US" sz="2000" dirty="0" err="1" smtClean="0">
                <a:solidFill>
                  <a:srgbClr val="FFFF00"/>
                </a:solidFill>
              </a:rPr>
              <a:t>avtomatik</a:t>
            </a:r>
            <a:r>
              <a:rPr lang="en-US" sz="2000" dirty="0" smtClean="0">
                <a:solidFill>
                  <a:srgbClr val="FFFF00"/>
                </a:solidFill>
              </a:rPr>
              <a:t> </a:t>
            </a:r>
            <a:r>
              <a:rPr lang="en-US" sz="2000" dirty="0" err="1" smtClean="0">
                <a:solidFill>
                  <a:srgbClr val="FFFF00"/>
                </a:solidFill>
              </a:rPr>
              <a:t>ravishda</a:t>
            </a:r>
            <a:r>
              <a:rPr lang="en-US" sz="2000" dirty="0" smtClean="0">
                <a:solidFill>
                  <a:srgbClr val="FFFF00"/>
                </a:solidFill>
              </a:rPr>
              <a:t> </a:t>
            </a:r>
            <a:r>
              <a:rPr lang="en-US" sz="2000" dirty="0" err="1" smtClean="0">
                <a:solidFill>
                  <a:srgbClr val="FFFF00"/>
                </a:solidFill>
              </a:rPr>
              <a:t>kiritishga</a:t>
            </a:r>
            <a:r>
              <a:rPr lang="en-US" sz="2000" dirty="0" smtClean="0">
                <a:solidFill>
                  <a:srgbClr val="FFFF00"/>
                </a:solidFill>
              </a:rPr>
              <a:t> </a:t>
            </a:r>
            <a:r>
              <a:rPr lang="en-US" sz="2000" dirty="0" err="1" smtClean="0">
                <a:solidFill>
                  <a:srgbClr val="FFFF00"/>
                </a:solidFill>
              </a:rPr>
              <a:t>mo’ljallan-gan</a:t>
            </a:r>
            <a:r>
              <a:rPr lang="en-US" sz="2000" dirty="0" smtClean="0">
                <a:solidFill>
                  <a:srgbClr val="FFFF00"/>
                </a:solidFill>
              </a:rPr>
              <a:t> </a:t>
            </a:r>
            <a:r>
              <a:rPr lang="en-US" sz="2000" dirty="0" err="1" smtClean="0">
                <a:solidFill>
                  <a:srgbClr val="FFFF00"/>
                </a:solidFill>
              </a:rPr>
              <a:t>qurilmadir</a:t>
            </a:r>
            <a:r>
              <a:rPr lang="en-US" sz="2000" dirty="0" smtClean="0">
                <a:solidFill>
                  <a:srgbClr val="FFFF00"/>
                </a:solidFill>
              </a:rPr>
              <a:t>.</a:t>
            </a:r>
            <a:endParaRPr lang="ru-RU" sz="2000" dirty="0">
              <a:solidFill>
                <a:srgbClr val="FFFF00"/>
              </a:solidFill>
            </a:endParaRPr>
          </a:p>
        </p:txBody>
      </p:sp>
      <p:sp>
        <p:nvSpPr>
          <p:cNvPr id="3" name="Заголовок 2"/>
          <p:cNvSpPr>
            <a:spLocks noGrp="1"/>
          </p:cNvSpPr>
          <p:nvPr>
            <p:ph type="title"/>
          </p:nvPr>
        </p:nvSpPr>
        <p:spPr>
          <a:xfrm>
            <a:off x="457200" y="274638"/>
            <a:ext cx="8229600" cy="796908"/>
          </a:xfrm>
        </p:spPr>
        <p:txBody>
          <a:bodyPr>
            <a:normAutofit fontScale="90000"/>
          </a:bodyPr>
          <a:lstStyle/>
          <a:p>
            <a:r>
              <a:rPr lang="en-US" sz="4400" dirty="0" err="1" smtClean="0">
                <a:solidFill>
                  <a:schemeClr val="bg2">
                    <a:lumMod val="25000"/>
                  </a:schemeClr>
                </a:solidFill>
              </a:rPr>
              <a:t>Kompyuterning</a:t>
            </a:r>
            <a:r>
              <a:rPr lang="en-US" sz="4400" dirty="0" smtClean="0">
                <a:solidFill>
                  <a:schemeClr val="bg2">
                    <a:lumMod val="25000"/>
                  </a:schemeClr>
                </a:solidFill>
              </a:rPr>
              <a:t> </a:t>
            </a:r>
            <a:r>
              <a:rPr lang="en-US" sz="4400" dirty="0" err="1" smtClean="0">
                <a:solidFill>
                  <a:schemeClr val="bg2">
                    <a:lumMod val="25000"/>
                  </a:schemeClr>
                </a:solidFill>
              </a:rPr>
              <a:t>qo’shimcha</a:t>
            </a:r>
            <a:r>
              <a:rPr lang="en-US" sz="4400" dirty="0" smtClean="0">
                <a:solidFill>
                  <a:schemeClr val="bg2">
                    <a:lumMod val="25000"/>
                  </a:schemeClr>
                </a:solidFill>
              </a:rPr>
              <a:t> </a:t>
            </a:r>
            <a:r>
              <a:rPr lang="en-US" sz="4400" dirty="0" err="1" smtClean="0">
                <a:solidFill>
                  <a:schemeClr val="bg2">
                    <a:lumMod val="25000"/>
                  </a:schemeClr>
                </a:solidFill>
              </a:rPr>
              <a:t>qurilmani</a:t>
            </a:r>
            <a:r>
              <a:rPr lang="en-US" sz="4400" dirty="0" smtClean="0">
                <a:solidFill>
                  <a:schemeClr val="bg2">
                    <a:lumMod val="25000"/>
                  </a:schemeClr>
                </a:solidFill>
              </a:rPr>
              <a:t> </a:t>
            </a:r>
            <a:r>
              <a:rPr lang="en-US" sz="4400" dirty="0" err="1" smtClean="0">
                <a:solidFill>
                  <a:schemeClr val="bg2">
                    <a:lumMod val="25000"/>
                  </a:schemeClr>
                </a:solidFill>
              </a:rPr>
              <a:t>o’rnatish</a:t>
            </a:r>
            <a:r>
              <a:rPr lang="en-US" sz="4400" dirty="0" smtClean="0">
                <a:solidFill>
                  <a:schemeClr val="bg2">
                    <a:lumMod val="25000"/>
                  </a:schemeClr>
                </a:solidFill>
              </a:rPr>
              <a:t>.</a:t>
            </a:r>
            <a:endParaRPr lang="ru-RU" dirty="0">
              <a:solidFill>
                <a:schemeClr val="bg2">
                  <a:lumMod val="25000"/>
                </a:schemeClr>
              </a:solidFill>
            </a:endParaRPr>
          </a:p>
        </p:txBody>
      </p:sp>
    </p:spTree>
  </p:cSld>
  <p:clrMapOvr>
    <a:masterClrMapping/>
  </p:clrMapOvr>
  <p:transition advTm="2000"/>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PhAnim="0">
  <p:cSld>
    <p:bg>
      <p:bgPr>
        <a:solidFill>
          <a:srgbClr val="FF0000">
            <a:alpha val="38000"/>
          </a:srgbClr>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normAutofit fontScale="90000"/>
          </a:bodyPr>
          <a:lstStyle/>
          <a:p>
            <a:pPr marL="838200" indent="-838200" eaLnBrk="1" hangingPunct="1"/>
            <a:r>
              <a:rPr lang="ru-RU" sz="4800" b="1" smtClean="0">
                <a:solidFill>
                  <a:srgbClr val="FF0066"/>
                </a:solidFill>
              </a:rPr>
              <a:t>1. Системалар блоки </a:t>
            </a:r>
            <a:br>
              <a:rPr lang="ru-RU" sz="4800" b="1" smtClean="0">
                <a:solidFill>
                  <a:srgbClr val="FF0066"/>
                </a:solidFill>
              </a:rPr>
            </a:br>
            <a:endParaRPr lang="ru-RU" sz="4800" b="1" smtClean="0">
              <a:solidFill>
                <a:srgbClr val="FF0066"/>
              </a:solidFill>
            </a:endParaRPr>
          </a:p>
        </p:txBody>
      </p:sp>
      <p:sp>
        <p:nvSpPr>
          <p:cNvPr id="6147" name="Rectangle 3"/>
          <p:cNvSpPr>
            <a:spLocks noGrp="1" noChangeArrowheads="1"/>
          </p:cNvSpPr>
          <p:nvPr>
            <p:ph type="body" sz="half" idx="1"/>
          </p:nvPr>
        </p:nvSpPr>
        <p:spPr>
          <a:xfrm>
            <a:off x="609600" y="2514600"/>
            <a:ext cx="7772400" cy="3810000"/>
          </a:xfrm>
        </p:spPr>
        <p:txBody>
          <a:bodyPr/>
          <a:lstStyle/>
          <a:p>
            <a:pPr marL="914400" lvl="1" indent="-457200" eaLnBrk="1" hangingPunct="1"/>
            <a:r>
              <a:rPr lang="ru-RU" sz="2400" b="1" smtClean="0">
                <a:solidFill>
                  <a:srgbClr val="0000FF"/>
                </a:solidFill>
              </a:rPr>
              <a:t>Микропроцессор</a:t>
            </a:r>
            <a:r>
              <a:rPr lang="en-US" sz="2400" b="1" smtClean="0">
                <a:solidFill>
                  <a:srgbClr val="0000FF"/>
                </a:solidFill>
              </a:rPr>
              <a:t>;</a:t>
            </a:r>
            <a:endParaRPr lang="ru-RU" sz="2400" b="1" smtClean="0">
              <a:solidFill>
                <a:srgbClr val="0000FF"/>
              </a:solidFill>
            </a:endParaRPr>
          </a:p>
          <a:p>
            <a:pPr marL="914400" lvl="1" indent="-457200" eaLnBrk="1" hangingPunct="1"/>
            <a:r>
              <a:rPr lang="ru-RU" sz="2400" b="1" smtClean="0">
                <a:solidFill>
                  <a:srgbClr val="0000FF"/>
                </a:solidFill>
              </a:rPr>
              <a:t>Хотира</a:t>
            </a:r>
            <a:r>
              <a:rPr lang="en-US" sz="2400" b="1" smtClean="0">
                <a:solidFill>
                  <a:srgbClr val="0000FF"/>
                </a:solidFill>
              </a:rPr>
              <a:t>;</a:t>
            </a:r>
            <a:endParaRPr lang="ru-RU" sz="2400" b="1" smtClean="0">
              <a:solidFill>
                <a:srgbClr val="0000FF"/>
              </a:solidFill>
            </a:endParaRPr>
          </a:p>
          <a:p>
            <a:pPr marL="914400" lvl="1" indent="-457200" eaLnBrk="1" hangingPunct="1"/>
            <a:r>
              <a:rPr lang="ru-RU" sz="2400" b="1" smtClean="0">
                <a:solidFill>
                  <a:srgbClr val="0000FF"/>
                </a:solidFill>
              </a:rPr>
              <a:t>Тезкор хотира</a:t>
            </a:r>
            <a:r>
              <a:rPr lang="en-US" sz="2400" b="1" smtClean="0">
                <a:solidFill>
                  <a:srgbClr val="0000FF"/>
                </a:solidFill>
              </a:rPr>
              <a:t>;</a:t>
            </a:r>
            <a:endParaRPr lang="ru-RU" sz="2400" b="1" smtClean="0">
              <a:solidFill>
                <a:srgbClr val="0000FF"/>
              </a:solidFill>
            </a:endParaRPr>
          </a:p>
          <a:p>
            <a:pPr marL="914400" lvl="1" indent="-457200" eaLnBrk="1" hangingPunct="1"/>
            <a:r>
              <a:rPr lang="ru-RU" sz="2400" b="1" smtClean="0">
                <a:solidFill>
                  <a:srgbClr val="0000FF"/>
                </a:solidFill>
              </a:rPr>
              <a:t>Доимий хотира</a:t>
            </a:r>
            <a:r>
              <a:rPr lang="en-US" sz="2400" b="1" smtClean="0">
                <a:solidFill>
                  <a:srgbClr val="0000FF"/>
                </a:solidFill>
              </a:rPr>
              <a:t>;</a:t>
            </a:r>
            <a:endParaRPr lang="ru-RU" sz="2400" b="1" smtClean="0">
              <a:solidFill>
                <a:srgbClr val="0000FF"/>
              </a:solidFill>
            </a:endParaRPr>
          </a:p>
          <a:p>
            <a:pPr marL="914400" lvl="1" indent="-457200" eaLnBrk="1" hangingPunct="1"/>
            <a:r>
              <a:rPr lang="ru-RU" sz="2400" b="1" smtClean="0">
                <a:solidFill>
                  <a:srgbClr val="0000FF"/>
                </a:solidFill>
              </a:rPr>
              <a:t>Кеш хотира</a:t>
            </a:r>
            <a:r>
              <a:rPr lang="en-US" sz="2400" b="1" smtClean="0">
                <a:solidFill>
                  <a:srgbClr val="0000FF"/>
                </a:solidFill>
              </a:rPr>
              <a:t>;</a:t>
            </a:r>
            <a:endParaRPr lang="ru-RU" sz="2400" b="1" smtClean="0">
              <a:solidFill>
                <a:srgbClr val="0000FF"/>
              </a:solidFill>
            </a:endParaRPr>
          </a:p>
          <a:p>
            <a:pPr marL="914400" lvl="1" indent="-457200" eaLnBrk="1" hangingPunct="1"/>
            <a:r>
              <a:rPr lang="ru-RU" sz="2400" b="1" smtClean="0">
                <a:solidFill>
                  <a:srgbClr val="0000FF"/>
                </a:solidFill>
              </a:rPr>
              <a:t>Видеохотира</a:t>
            </a:r>
            <a:r>
              <a:rPr lang="en-US" sz="2400" b="1" smtClean="0">
                <a:solidFill>
                  <a:srgbClr val="0000FF"/>
                </a:solidFill>
              </a:rPr>
              <a:t>;</a:t>
            </a:r>
            <a:endParaRPr lang="ru-RU" sz="2400" b="1" smtClean="0">
              <a:solidFill>
                <a:srgbClr val="0000FF"/>
              </a:solidFill>
            </a:endParaRPr>
          </a:p>
          <a:p>
            <a:pPr marL="914400" lvl="1" indent="-457200" eaLnBrk="1" hangingPunct="1"/>
            <a:r>
              <a:rPr lang="ru-RU" sz="2400" b="1" smtClean="0">
                <a:solidFill>
                  <a:srgbClr val="0000FF"/>
                </a:solidFill>
              </a:rPr>
              <a:t>Шина</a:t>
            </a:r>
            <a:r>
              <a:rPr lang="en-US" sz="2400" b="1" smtClean="0">
                <a:solidFill>
                  <a:srgbClr val="0000FF"/>
                </a:solidFill>
              </a:rPr>
              <a:t>;</a:t>
            </a:r>
            <a:endParaRPr lang="ru-RU" sz="2400" b="1" smtClean="0">
              <a:solidFill>
                <a:srgbClr val="0000FF"/>
              </a:solidFill>
            </a:endParaRPr>
          </a:p>
          <a:p>
            <a:pPr marL="914400" lvl="1" indent="-457200" eaLnBrk="1" hangingPunct="1"/>
            <a:r>
              <a:rPr lang="ru-RU" sz="2400" b="1" smtClean="0">
                <a:solidFill>
                  <a:srgbClr val="0000FF"/>
                </a:solidFill>
              </a:rPr>
              <a:t>Система платаси</a:t>
            </a:r>
            <a:r>
              <a:rPr lang="en-US" sz="2400" b="1" smtClean="0">
                <a:solidFill>
                  <a:srgbClr val="0000FF"/>
                </a:solidFill>
              </a:rPr>
              <a:t>;</a:t>
            </a:r>
            <a:endParaRPr lang="ru-RU" sz="2400" b="1" smtClean="0">
              <a:solidFill>
                <a:srgbClr val="0000FF"/>
              </a:solidFill>
            </a:endParaRPr>
          </a:p>
          <a:p>
            <a:pPr marL="914400" lvl="1" indent="-457200" eaLnBrk="1" hangingPunct="1">
              <a:buFontTx/>
              <a:buNone/>
            </a:pPr>
            <a:endParaRPr lang="ru-RU" sz="2400" b="1" smtClean="0">
              <a:solidFill>
                <a:srgbClr val="0000FF"/>
              </a:solidFill>
            </a:endParaRPr>
          </a:p>
        </p:txBody>
      </p:sp>
      <p:sp>
        <p:nvSpPr>
          <p:cNvPr id="6150" name="Text Box 6"/>
          <p:cNvSpPr txBox="1">
            <a:spLocks noChangeArrowheads="1"/>
          </p:cNvSpPr>
          <p:nvPr/>
        </p:nvSpPr>
        <p:spPr bwMode="auto">
          <a:xfrm>
            <a:off x="457200" y="1752600"/>
            <a:ext cx="7848600" cy="457200"/>
          </a:xfrm>
          <a:prstGeom prst="rect">
            <a:avLst/>
          </a:prstGeom>
          <a:noFill/>
          <a:ln w="9525">
            <a:noFill/>
            <a:miter lim="800000"/>
            <a:headEnd/>
            <a:tailEnd/>
          </a:ln>
          <a:effectLst/>
        </p:spPr>
        <p:txBody>
          <a:bodyPr>
            <a:spAutoFit/>
          </a:bodyPr>
          <a:lstStyle/>
          <a:p>
            <a:pPr>
              <a:spcBef>
                <a:spcPct val="50000"/>
              </a:spcBef>
            </a:pPr>
            <a:endParaRPr lang="uz-Cyrl-UZ" sz="2400"/>
          </a:p>
        </p:txBody>
      </p:sp>
      <p:sp>
        <p:nvSpPr>
          <p:cNvPr id="5125" name="Text Box 7" descr="Голубая тисненая бумага"/>
          <p:cNvSpPr txBox="1">
            <a:spLocks noChangeArrowheads="1"/>
          </p:cNvSpPr>
          <p:nvPr/>
        </p:nvSpPr>
        <p:spPr bwMode="auto">
          <a:xfrm>
            <a:off x="323850" y="1484313"/>
            <a:ext cx="8431213" cy="946150"/>
          </a:xfrm>
          <a:prstGeom prst="rect">
            <a:avLst/>
          </a:prstGeom>
          <a:blipFill dpi="0" rotWithShape="0">
            <a:blip r:embed="rId2"/>
            <a:srcRect/>
            <a:tile tx="0" ty="0" sx="100000" sy="100000" flip="none" algn="tl"/>
          </a:blipFill>
          <a:ln w="9525">
            <a:noFill/>
            <a:miter lim="800000"/>
            <a:headEnd/>
            <a:tailEnd/>
          </a:ln>
          <a:effectLst/>
        </p:spPr>
        <p:txBody>
          <a:bodyPr>
            <a:spAutoFit/>
          </a:bodyPr>
          <a:lstStyle/>
          <a:p>
            <a:pPr>
              <a:spcBef>
                <a:spcPct val="50000"/>
              </a:spcBef>
            </a:pPr>
            <a:r>
              <a:rPr lang="ru-RU" sz="2400"/>
              <a:t>    </a:t>
            </a:r>
            <a:r>
              <a:rPr lang="ru-RU" sz="2800" b="1">
                <a:solidFill>
                  <a:srgbClr val="003366"/>
                </a:solidFill>
              </a:rPr>
              <a:t>Компьютерларнинг асосий кисмлари система блокида жойлашган булиб , улар куйидагилардир:</a:t>
            </a:r>
            <a:endParaRPr lang="ru-RU" sz="2800">
              <a:solidFill>
                <a:srgbClr val="003366"/>
              </a:solidFill>
            </a:endParaRPr>
          </a:p>
        </p:txBody>
      </p:sp>
    </p:spTree>
  </p:cSld>
  <p:clrMapOvr>
    <a:masterClrMapping/>
  </p:clrMapOvr>
  <p:transition advTm="0">
    <p:cover dir="u"/>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6146"/>
                                        </p:tgtEl>
                                        <p:attrNameLst>
                                          <p:attrName>style.visibility</p:attrName>
                                        </p:attrNameLst>
                                      </p:cBhvr>
                                      <p:to>
                                        <p:strVal val="visible"/>
                                      </p:to>
                                    </p:set>
                                    <p:anim calcmode="lin" valueType="num">
                                      <p:cBhvr additive="base">
                                        <p:cTn id="7" dur="500" fill="hold"/>
                                        <p:tgtEl>
                                          <p:spTgt spid="6146"/>
                                        </p:tgtEl>
                                        <p:attrNameLst>
                                          <p:attrName>ppt_x</p:attrName>
                                        </p:attrNameLst>
                                      </p:cBhvr>
                                      <p:tavLst>
                                        <p:tav tm="0">
                                          <p:val>
                                            <p:strVal val="#ppt_x"/>
                                          </p:val>
                                        </p:tav>
                                        <p:tav tm="100000">
                                          <p:val>
                                            <p:strVal val="#ppt_x"/>
                                          </p:val>
                                        </p:tav>
                                      </p:tavLst>
                                    </p:anim>
                                    <p:anim calcmode="lin" valueType="num">
                                      <p:cBhvr additive="base">
                                        <p:cTn id="8" dur="500" fill="hold"/>
                                        <p:tgtEl>
                                          <p:spTgt spid="6146"/>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6" presetClass="entr" presetSubtype="21" fill="hold" grpId="0" nodeType="clickEffect">
                                  <p:stCondLst>
                                    <p:cond delay="0"/>
                                  </p:stCondLst>
                                  <p:childTnLst>
                                    <p:set>
                                      <p:cBhvr>
                                        <p:cTn id="12" dur="1" fill="hold">
                                          <p:stCondLst>
                                            <p:cond delay="0"/>
                                          </p:stCondLst>
                                        </p:cTn>
                                        <p:tgtEl>
                                          <p:spTgt spid="6147">
                                            <p:txEl>
                                              <p:pRg st="0" end="0"/>
                                            </p:txEl>
                                          </p:spTgt>
                                        </p:tgtEl>
                                        <p:attrNameLst>
                                          <p:attrName>style.visibility</p:attrName>
                                        </p:attrNameLst>
                                      </p:cBhvr>
                                      <p:to>
                                        <p:strVal val="visible"/>
                                      </p:to>
                                    </p:set>
                                    <p:animEffect transition="in" filter="barn(inVertical)">
                                      <p:cBhvr>
                                        <p:cTn id="13" dur="500"/>
                                        <p:tgtEl>
                                          <p:spTgt spid="6147">
                                            <p:txEl>
                                              <p:pRg st="0" end="0"/>
                                            </p:txEl>
                                          </p:spTgt>
                                        </p:tgtEl>
                                      </p:cBhvr>
                                    </p:animEffect>
                                  </p:childTnLst>
                                </p:cTn>
                              </p:par>
                              <p:par>
                                <p:cTn id="14" presetID="16" presetClass="entr" presetSubtype="21" fill="hold" grpId="0" nodeType="withEffect">
                                  <p:stCondLst>
                                    <p:cond delay="0"/>
                                  </p:stCondLst>
                                  <p:childTnLst>
                                    <p:set>
                                      <p:cBhvr>
                                        <p:cTn id="15" dur="1" fill="hold">
                                          <p:stCondLst>
                                            <p:cond delay="0"/>
                                          </p:stCondLst>
                                        </p:cTn>
                                        <p:tgtEl>
                                          <p:spTgt spid="6147">
                                            <p:txEl>
                                              <p:pRg st="1" end="1"/>
                                            </p:txEl>
                                          </p:spTgt>
                                        </p:tgtEl>
                                        <p:attrNameLst>
                                          <p:attrName>style.visibility</p:attrName>
                                        </p:attrNameLst>
                                      </p:cBhvr>
                                      <p:to>
                                        <p:strVal val="visible"/>
                                      </p:to>
                                    </p:set>
                                    <p:animEffect transition="in" filter="barn(inVertical)">
                                      <p:cBhvr>
                                        <p:cTn id="16" dur="500"/>
                                        <p:tgtEl>
                                          <p:spTgt spid="6147">
                                            <p:txEl>
                                              <p:pRg st="1" end="1"/>
                                            </p:txEl>
                                          </p:spTgt>
                                        </p:tgtEl>
                                      </p:cBhvr>
                                    </p:animEffect>
                                  </p:childTnLst>
                                </p:cTn>
                              </p:par>
                              <p:par>
                                <p:cTn id="17" presetID="16" presetClass="entr" presetSubtype="21" fill="hold" grpId="0" nodeType="withEffect">
                                  <p:stCondLst>
                                    <p:cond delay="0"/>
                                  </p:stCondLst>
                                  <p:childTnLst>
                                    <p:set>
                                      <p:cBhvr>
                                        <p:cTn id="18" dur="1" fill="hold">
                                          <p:stCondLst>
                                            <p:cond delay="0"/>
                                          </p:stCondLst>
                                        </p:cTn>
                                        <p:tgtEl>
                                          <p:spTgt spid="6147">
                                            <p:txEl>
                                              <p:pRg st="2" end="2"/>
                                            </p:txEl>
                                          </p:spTgt>
                                        </p:tgtEl>
                                        <p:attrNameLst>
                                          <p:attrName>style.visibility</p:attrName>
                                        </p:attrNameLst>
                                      </p:cBhvr>
                                      <p:to>
                                        <p:strVal val="visible"/>
                                      </p:to>
                                    </p:set>
                                    <p:animEffect transition="in" filter="barn(inVertical)">
                                      <p:cBhvr>
                                        <p:cTn id="19" dur="500"/>
                                        <p:tgtEl>
                                          <p:spTgt spid="6147">
                                            <p:txEl>
                                              <p:pRg st="2" end="2"/>
                                            </p:txEl>
                                          </p:spTgt>
                                        </p:tgtEl>
                                      </p:cBhvr>
                                    </p:animEffect>
                                  </p:childTnLst>
                                </p:cTn>
                              </p:par>
                              <p:par>
                                <p:cTn id="20" presetID="16" presetClass="entr" presetSubtype="21" fill="hold" grpId="0" nodeType="withEffect">
                                  <p:stCondLst>
                                    <p:cond delay="0"/>
                                  </p:stCondLst>
                                  <p:childTnLst>
                                    <p:set>
                                      <p:cBhvr>
                                        <p:cTn id="21" dur="1" fill="hold">
                                          <p:stCondLst>
                                            <p:cond delay="0"/>
                                          </p:stCondLst>
                                        </p:cTn>
                                        <p:tgtEl>
                                          <p:spTgt spid="6147">
                                            <p:txEl>
                                              <p:pRg st="3" end="3"/>
                                            </p:txEl>
                                          </p:spTgt>
                                        </p:tgtEl>
                                        <p:attrNameLst>
                                          <p:attrName>style.visibility</p:attrName>
                                        </p:attrNameLst>
                                      </p:cBhvr>
                                      <p:to>
                                        <p:strVal val="visible"/>
                                      </p:to>
                                    </p:set>
                                    <p:animEffect transition="in" filter="barn(inVertical)">
                                      <p:cBhvr>
                                        <p:cTn id="22" dur="500"/>
                                        <p:tgtEl>
                                          <p:spTgt spid="6147">
                                            <p:txEl>
                                              <p:pRg st="3" end="3"/>
                                            </p:txEl>
                                          </p:spTgt>
                                        </p:tgtEl>
                                      </p:cBhvr>
                                    </p:animEffect>
                                  </p:childTnLst>
                                </p:cTn>
                              </p:par>
                              <p:par>
                                <p:cTn id="23" presetID="16" presetClass="entr" presetSubtype="21" fill="hold" grpId="0" nodeType="withEffect">
                                  <p:stCondLst>
                                    <p:cond delay="0"/>
                                  </p:stCondLst>
                                  <p:childTnLst>
                                    <p:set>
                                      <p:cBhvr>
                                        <p:cTn id="24" dur="1" fill="hold">
                                          <p:stCondLst>
                                            <p:cond delay="0"/>
                                          </p:stCondLst>
                                        </p:cTn>
                                        <p:tgtEl>
                                          <p:spTgt spid="6147">
                                            <p:txEl>
                                              <p:pRg st="4" end="4"/>
                                            </p:txEl>
                                          </p:spTgt>
                                        </p:tgtEl>
                                        <p:attrNameLst>
                                          <p:attrName>style.visibility</p:attrName>
                                        </p:attrNameLst>
                                      </p:cBhvr>
                                      <p:to>
                                        <p:strVal val="visible"/>
                                      </p:to>
                                    </p:set>
                                    <p:animEffect transition="in" filter="barn(inVertical)">
                                      <p:cBhvr>
                                        <p:cTn id="25" dur="500"/>
                                        <p:tgtEl>
                                          <p:spTgt spid="6147">
                                            <p:txEl>
                                              <p:pRg st="4" end="4"/>
                                            </p:txEl>
                                          </p:spTgt>
                                        </p:tgtEl>
                                      </p:cBhvr>
                                    </p:animEffect>
                                  </p:childTnLst>
                                </p:cTn>
                              </p:par>
                              <p:par>
                                <p:cTn id="26" presetID="16" presetClass="entr" presetSubtype="21" fill="hold" grpId="0" nodeType="withEffect">
                                  <p:stCondLst>
                                    <p:cond delay="0"/>
                                  </p:stCondLst>
                                  <p:childTnLst>
                                    <p:set>
                                      <p:cBhvr>
                                        <p:cTn id="27" dur="1" fill="hold">
                                          <p:stCondLst>
                                            <p:cond delay="0"/>
                                          </p:stCondLst>
                                        </p:cTn>
                                        <p:tgtEl>
                                          <p:spTgt spid="6147">
                                            <p:txEl>
                                              <p:pRg st="5" end="5"/>
                                            </p:txEl>
                                          </p:spTgt>
                                        </p:tgtEl>
                                        <p:attrNameLst>
                                          <p:attrName>style.visibility</p:attrName>
                                        </p:attrNameLst>
                                      </p:cBhvr>
                                      <p:to>
                                        <p:strVal val="visible"/>
                                      </p:to>
                                    </p:set>
                                    <p:animEffect transition="in" filter="barn(inVertical)">
                                      <p:cBhvr>
                                        <p:cTn id="28" dur="500"/>
                                        <p:tgtEl>
                                          <p:spTgt spid="6147">
                                            <p:txEl>
                                              <p:pRg st="5" end="5"/>
                                            </p:txEl>
                                          </p:spTgt>
                                        </p:tgtEl>
                                      </p:cBhvr>
                                    </p:animEffect>
                                  </p:childTnLst>
                                </p:cTn>
                              </p:par>
                              <p:par>
                                <p:cTn id="29" presetID="16" presetClass="entr" presetSubtype="21" fill="hold" grpId="0" nodeType="withEffect">
                                  <p:stCondLst>
                                    <p:cond delay="0"/>
                                  </p:stCondLst>
                                  <p:childTnLst>
                                    <p:set>
                                      <p:cBhvr>
                                        <p:cTn id="30" dur="1" fill="hold">
                                          <p:stCondLst>
                                            <p:cond delay="0"/>
                                          </p:stCondLst>
                                        </p:cTn>
                                        <p:tgtEl>
                                          <p:spTgt spid="6147">
                                            <p:txEl>
                                              <p:pRg st="6" end="6"/>
                                            </p:txEl>
                                          </p:spTgt>
                                        </p:tgtEl>
                                        <p:attrNameLst>
                                          <p:attrName>style.visibility</p:attrName>
                                        </p:attrNameLst>
                                      </p:cBhvr>
                                      <p:to>
                                        <p:strVal val="visible"/>
                                      </p:to>
                                    </p:set>
                                    <p:animEffect transition="in" filter="barn(inVertical)">
                                      <p:cBhvr>
                                        <p:cTn id="31" dur="500"/>
                                        <p:tgtEl>
                                          <p:spTgt spid="6147">
                                            <p:txEl>
                                              <p:pRg st="6" end="6"/>
                                            </p:txEl>
                                          </p:spTgt>
                                        </p:tgtEl>
                                      </p:cBhvr>
                                    </p:animEffect>
                                  </p:childTnLst>
                                </p:cTn>
                              </p:par>
                              <p:par>
                                <p:cTn id="32" presetID="16" presetClass="entr" presetSubtype="21" fill="hold" grpId="0" nodeType="withEffect">
                                  <p:stCondLst>
                                    <p:cond delay="0"/>
                                  </p:stCondLst>
                                  <p:childTnLst>
                                    <p:set>
                                      <p:cBhvr>
                                        <p:cTn id="33" dur="1" fill="hold">
                                          <p:stCondLst>
                                            <p:cond delay="0"/>
                                          </p:stCondLst>
                                        </p:cTn>
                                        <p:tgtEl>
                                          <p:spTgt spid="6147">
                                            <p:txEl>
                                              <p:pRg st="7" end="7"/>
                                            </p:txEl>
                                          </p:spTgt>
                                        </p:tgtEl>
                                        <p:attrNameLst>
                                          <p:attrName>style.visibility</p:attrName>
                                        </p:attrNameLst>
                                      </p:cBhvr>
                                      <p:to>
                                        <p:strVal val="visible"/>
                                      </p:to>
                                    </p:set>
                                    <p:animEffect transition="in" filter="barn(inVertical)">
                                      <p:cBhvr>
                                        <p:cTn id="34" dur="500"/>
                                        <p:tgtEl>
                                          <p:spTgt spid="6147">
                                            <p:txEl>
                                              <p:pRg st="7" end="7"/>
                                            </p:txEl>
                                          </p:spTgt>
                                        </p:tgtEl>
                                      </p:cBhvr>
                                    </p:animEffect>
                                  </p:childTnLst>
                                </p:cTn>
                              </p:par>
                            </p:childTnLst>
                          </p:cTn>
                        </p:par>
                      </p:childTnLst>
                    </p:cTn>
                  </p:par>
                  <p:par>
                    <p:cTn id="35" fill="hold" nodeType="clickPar">
                      <p:stCondLst>
                        <p:cond delay="indefinite"/>
                      </p:stCondLst>
                      <p:childTnLst>
                        <p:par>
                          <p:cTn id="36" fill="hold" nodeType="withGroup">
                            <p:stCondLst>
                              <p:cond delay="0"/>
                            </p:stCondLst>
                            <p:childTnLst>
                              <p:par>
                                <p:cTn id="37" presetID="3" presetClass="entr" presetSubtype="5" fill="hold" grpId="0" nodeType="clickEffect" nodePh="1">
                                  <p:stCondLst>
                                    <p:cond delay="0"/>
                                  </p:stCondLst>
                                  <p:endCondLst>
                                    <p:cond evt="begin" delay="0">
                                      <p:tn val="37"/>
                                    </p:cond>
                                  </p:endCondLst>
                                  <p:childTnLst>
                                    <p:set>
                                      <p:cBhvr>
                                        <p:cTn id="38" dur="1" fill="hold">
                                          <p:stCondLst>
                                            <p:cond delay="0"/>
                                          </p:stCondLst>
                                        </p:cTn>
                                        <p:tgtEl>
                                          <p:spTgt spid="6150"/>
                                        </p:tgtEl>
                                        <p:attrNameLst>
                                          <p:attrName>style.visibility</p:attrName>
                                        </p:attrNameLst>
                                      </p:cBhvr>
                                      <p:to>
                                        <p:strVal val="visible"/>
                                      </p:to>
                                    </p:set>
                                    <p:animEffect transition="in" filter="blinds(vertical)">
                                      <p:cBhvr>
                                        <p:cTn id="39" dur="500"/>
                                        <p:tgtEl>
                                          <p:spTgt spid="6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46" grpId="0" autoUpdateAnimBg="0"/>
      <p:bldP spid="6147" grpId="0" build="p" autoUpdateAnimBg="0"/>
      <p:bldP spid="6150" grpId="0" autoUpdateAnimBg="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357166"/>
            <a:ext cx="8229600" cy="5650125"/>
          </a:xfrm>
          <a:solidFill>
            <a:srgbClr val="92D050"/>
          </a:solidFill>
        </p:spPr>
        <p:txBody>
          <a:bodyPr>
            <a:normAutofit fontScale="77500" lnSpcReduction="20000"/>
          </a:bodyPr>
          <a:lstStyle/>
          <a:p>
            <a:pPr lvl="0"/>
            <a:r>
              <a:rPr lang="en-US" b="1" dirty="0" err="1" smtClean="0"/>
              <a:t>Tizimli</a:t>
            </a:r>
            <a:r>
              <a:rPr lang="en-US" b="1" dirty="0" smtClean="0"/>
              <a:t> </a:t>
            </a:r>
            <a:r>
              <a:rPr lang="en-US" b="1" dirty="0" err="1" smtClean="0"/>
              <a:t>blokka</a:t>
            </a:r>
            <a:r>
              <a:rPr lang="en-US" b="1" dirty="0" smtClean="0"/>
              <a:t> </a:t>
            </a:r>
            <a:r>
              <a:rPr lang="en-US" b="1" dirty="0" err="1" smtClean="0"/>
              <a:t>texnik</a:t>
            </a:r>
            <a:r>
              <a:rPr lang="en-US" b="1" dirty="0" smtClean="0"/>
              <a:t> </a:t>
            </a:r>
            <a:r>
              <a:rPr lang="en-US" b="1" dirty="0" err="1" smtClean="0"/>
              <a:t>qurilmalarni</a:t>
            </a:r>
            <a:r>
              <a:rPr lang="en-US" b="1" dirty="0" smtClean="0"/>
              <a:t> </a:t>
            </a:r>
            <a:r>
              <a:rPr lang="en-US" b="1" dirty="0" err="1" smtClean="0"/>
              <a:t>ulash</a:t>
            </a:r>
            <a:r>
              <a:rPr lang="en-US" b="1" dirty="0" smtClean="0"/>
              <a:t> </a:t>
            </a:r>
            <a:r>
              <a:rPr lang="en-US" b="1" dirty="0" err="1" smtClean="0"/>
              <a:t>portlari</a:t>
            </a:r>
            <a:r>
              <a:rPr lang="en-US" b="1" dirty="0" smtClean="0"/>
              <a:t> </a:t>
            </a:r>
            <a:r>
              <a:rPr lang="en-US" b="1" dirty="0" err="1" smtClean="0"/>
              <a:t>bilan</a:t>
            </a:r>
            <a:r>
              <a:rPr lang="en-US" b="1" dirty="0" smtClean="0"/>
              <a:t> </a:t>
            </a:r>
            <a:r>
              <a:rPr lang="en-US" b="1" dirty="0" err="1" smtClean="0"/>
              <a:t>tanishish</a:t>
            </a:r>
            <a:r>
              <a:rPr lang="en-US" b="1" dirty="0" smtClean="0"/>
              <a:t>.</a:t>
            </a:r>
            <a:br>
              <a:rPr lang="en-US" b="1" dirty="0" smtClean="0"/>
            </a:br>
            <a:r>
              <a:rPr lang="en-US" b="1" dirty="0" smtClean="0"/>
              <a:t/>
            </a:r>
            <a:br>
              <a:rPr lang="en-US" b="1" dirty="0" smtClean="0"/>
            </a:br>
            <a:r>
              <a:rPr lang="en-US" b="1" dirty="0" err="1" smtClean="0"/>
              <a:t>Tizimli</a:t>
            </a:r>
            <a:r>
              <a:rPr lang="en-US" b="1" dirty="0" smtClean="0"/>
              <a:t> </a:t>
            </a:r>
            <a:r>
              <a:rPr lang="en-US" b="1" dirty="0" err="1" smtClean="0"/>
              <a:t>blokning</a:t>
            </a:r>
            <a:r>
              <a:rPr lang="en-US" b="1" dirty="0" smtClean="0"/>
              <a:t> </a:t>
            </a:r>
            <a:r>
              <a:rPr lang="en-US" b="1" dirty="0" err="1" smtClean="0"/>
              <a:t>ichki</a:t>
            </a:r>
            <a:r>
              <a:rPr lang="en-US" b="1" dirty="0" smtClean="0"/>
              <a:t> </a:t>
            </a:r>
            <a:r>
              <a:rPr lang="en-US" b="1" dirty="0" err="1" smtClean="0"/>
              <a:t>qurilmalari</a:t>
            </a:r>
            <a:r>
              <a:rPr lang="en-US" b="1" dirty="0" smtClean="0"/>
              <a:t>(</a:t>
            </a:r>
            <a:r>
              <a:rPr lang="en-US" b="1" dirty="0" err="1" smtClean="0"/>
              <a:t>tezkor</a:t>
            </a:r>
            <a:r>
              <a:rPr lang="en-US" b="1" dirty="0" smtClean="0"/>
              <a:t> </a:t>
            </a:r>
            <a:r>
              <a:rPr lang="en-US" b="1" dirty="0" err="1" smtClean="0"/>
              <a:t>xotira</a:t>
            </a:r>
            <a:r>
              <a:rPr lang="en-US" b="1" dirty="0" smtClean="0"/>
              <a:t>, </a:t>
            </a:r>
            <a:r>
              <a:rPr lang="en-US" b="1" dirty="0" err="1" smtClean="0"/>
              <a:t>mikroprotsessor</a:t>
            </a:r>
            <a:r>
              <a:rPr lang="en-US" b="1" dirty="0" smtClean="0"/>
              <a:t> </a:t>
            </a:r>
            <a:r>
              <a:rPr lang="en-US" b="1" dirty="0" err="1" smtClean="0"/>
              <a:t>va</a:t>
            </a:r>
            <a:r>
              <a:rPr lang="en-US" b="1" dirty="0" smtClean="0"/>
              <a:t> </a:t>
            </a:r>
            <a:r>
              <a:rPr lang="en-US" b="1" dirty="0" err="1" smtClean="0"/>
              <a:t>hokozo</a:t>
            </a:r>
            <a:r>
              <a:rPr lang="en-US" b="1" dirty="0" smtClean="0"/>
              <a:t>) </a:t>
            </a:r>
            <a:r>
              <a:rPr lang="en-US" b="1" dirty="0" err="1" smtClean="0"/>
              <a:t>ona</a:t>
            </a:r>
            <a:r>
              <a:rPr lang="en-US" b="1" dirty="0" smtClean="0"/>
              <a:t> </a:t>
            </a:r>
            <a:r>
              <a:rPr lang="en-US" b="1" dirty="0" err="1" smtClean="0"/>
              <a:t>plataga</a:t>
            </a:r>
            <a:r>
              <a:rPr lang="en-US" b="1" dirty="0" smtClean="0"/>
              <a:t> </a:t>
            </a:r>
            <a:r>
              <a:rPr lang="en-US" b="1" dirty="0" err="1" smtClean="0"/>
              <a:t>ulanadi</a:t>
            </a:r>
            <a:r>
              <a:rPr lang="en-US" b="1" dirty="0" smtClean="0"/>
              <a:t>. Disk </a:t>
            </a:r>
            <a:r>
              <a:rPr lang="en-US" b="1" dirty="0" err="1" smtClean="0"/>
              <a:t>yurutuvchi</a:t>
            </a:r>
            <a:r>
              <a:rPr lang="en-US" b="1" dirty="0" smtClean="0"/>
              <a:t>, printer, flash </a:t>
            </a:r>
            <a:r>
              <a:rPr lang="en-US" b="1" dirty="0" err="1" smtClean="0"/>
              <a:t>xotira</a:t>
            </a:r>
            <a:r>
              <a:rPr lang="en-US" b="1" dirty="0" smtClean="0"/>
              <a:t> </a:t>
            </a:r>
            <a:r>
              <a:rPr lang="en-US" b="1" dirty="0" err="1" smtClean="0"/>
              <a:t>kabi</a:t>
            </a:r>
            <a:r>
              <a:rPr lang="en-US" b="1" dirty="0" smtClean="0"/>
              <a:t> </a:t>
            </a:r>
            <a:r>
              <a:rPr lang="en-US" b="1" dirty="0" err="1" smtClean="0"/>
              <a:t>qo’shimcha</a:t>
            </a:r>
            <a:r>
              <a:rPr lang="en-US" b="1" dirty="0" smtClean="0"/>
              <a:t> </a:t>
            </a:r>
            <a:r>
              <a:rPr lang="en-US" b="1" dirty="0" err="1" smtClean="0"/>
              <a:t>qurilmalar</a:t>
            </a:r>
            <a:r>
              <a:rPr lang="en-US" b="1" dirty="0" smtClean="0"/>
              <a:t> </a:t>
            </a:r>
            <a:r>
              <a:rPr lang="en-US" b="1" u="sng" dirty="0" err="1" smtClean="0"/>
              <a:t>portlar</a:t>
            </a:r>
            <a:r>
              <a:rPr lang="en-US" b="1" u="sng" dirty="0" smtClean="0"/>
              <a:t> </a:t>
            </a:r>
            <a:r>
              <a:rPr lang="en-US" b="1" u="sng" dirty="0" err="1" smtClean="0"/>
              <a:t>deb</a:t>
            </a:r>
            <a:r>
              <a:rPr lang="en-US" b="1" u="sng" dirty="0" smtClean="0"/>
              <a:t> </a:t>
            </a:r>
            <a:r>
              <a:rPr lang="en-US" b="1" dirty="0" smtClean="0"/>
              <a:t> </a:t>
            </a:r>
            <a:r>
              <a:rPr lang="en-US" b="1" dirty="0" err="1" smtClean="0"/>
              <a:t>yurutiluvchi</a:t>
            </a:r>
            <a:r>
              <a:rPr lang="en-US" b="1" dirty="0" smtClean="0"/>
              <a:t> </a:t>
            </a:r>
            <a:r>
              <a:rPr lang="en-US" b="1" dirty="0" err="1" smtClean="0"/>
              <a:t>asosiy</a:t>
            </a:r>
            <a:r>
              <a:rPr lang="en-US" b="1" dirty="0" smtClean="0"/>
              <a:t> </a:t>
            </a:r>
            <a:r>
              <a:rPr lang="en-US" b="1" dirty="0" err="1" smtClean="0"/>
              <a:t>platadagi</a:t>
            </a:r>
            <a:r>
              <a:rPr lang="en-US" b="1" dirty="0" smtClean="0"/>
              <a:t> </a:t>
            </a:r>
            <a:r>
              <a:rPr lang="en-US" b="1" dirty="0" err="1" smtClean="0"/>
              <a:t>maxsus</a:t>
            </a:r>
            <a:r>
              <a:rPr lang="en-US" b="1" dirty="0" smtClean="0"/>
              <a:t> </a:t>
            </a:r>
            <a:r>
              <a:rPr lang="en-US" b="1" dirty="0" err="1" smtClean="0"/>
              <a:t>joylarga</a:t>
            </a:r>
            <a:r>
              <a:rPr lang="en-US" b="1" dirty="0" smtClean="0"/>
              <a:t> </a:t>
            </a:r>
            <a:r>
              <a:rPr lang="en-US" b="1" dirty="0" err="1" smtClean="0"/>
              <a:t>ulanadi</a:t>
            </a:r>
            <a:r>
              <a:rPr lang="en-US" b="1" dirty="0" smtClean="0"/>
              <a:t>.</a:t>
            </a:r>
            <a:br>
              <a:rPr lang="en-US" b="1" dirty="0" smtClean="0"/>
            </a:br>
            <a:r>
              <a:rPr lang="en-US" b="1" dirty="0" err="1" smtClean="0"/>
              <a:t>Portlar</a:t>
            </a:r>
            <a:r>
              <a:rPr lang="en-US" b="1" dirty="0" smtClean="0"/>
              <a:t> 3 </a:t>
            </a:r>
            <a:r>
              <a:rPr lang="en-US" b="1" dirty="0" err="1" smtClean="0"/>
              <a:t>xil</a:t>
            </a:r>
            <a:r>
              <a:rPr lang="en-US" b="1" dirty="0" smtClean="0"/>
              <a:t> </a:t>
            </a:r>
            <a:r>
              <a:rPr lang="en-US" b="1" dirty="0" err="1" smtClean="0"/>
              <a:t>bo’ladi</a:t>
            </a:r>
            <a:r>
              <a:rPr lang="en-US" b="1" dirty="0" smtClean="0"/>
              <a:t>:</a:t>
            </a:r>
            <a:br>
              <a:rPr lang="en-US" b="1" dirty="0" smtClean="0"/>
            </a:br>
            <a:r>
              <a:rPr lang="en-US" b="1" dirty="0" smtClean="0"/>
              <a:t/>
            </a:r>
            <a:br>
              <a:rPr lang="en-US" b="1" dirty="0" smtClean="0"/>
            </a:br>
            <a:r>
              <a:rPr lang="en-US" b="1" dirty="0" smtClean="0"/>
              <a:t>1.Parallel(LPT)</a:t>
            </a:r>
            <a:br>
              <a:rPr lang="en-US" b="1" dirty="0" smtClean="0"/>
            </a:br>
            <a:r>
              <a:rPr lang="en-US" b="1" dirty="0" smtClean="0"/>
              <a:t>2.Ketma-ket(COM)</a:t>
            </a:r>
            <a:br>
              <a:rPr lang="en-US" b="1" dirty="0" smtClean="0"/>
            </a:br>
            <a:r>
              <a:rPr lang="en-US" b="1" dirty="0" smtClean="0"/>
              <a:t>3.Universal </a:t>
            </a:r>
            <a:r>
              <a:rPr lang="en-US" b="1" dirty="0" err="1" smtClean="0"/>
              <a:t>ketma-ket</a:t>
            </a:r>
            <a:r>
              <a:rPr lang="en-US" b="1" dirty="0" smtClean="0"/>
              <a:t>(USB)</a:t>
            </a:r>
            <a:br>
              <a:rPr lang="en-US" b="1" dirty="0" smtClean="0"/>
            </a:br>
            <a:r>
              <a:rPr lang="en-US" b="1" dirty="0" smtClean="0"/>
              <a:t>Parallel(LPT)</a:t>
            </a:r>
            <a:r>
              <a:rPr lang="en-US" dirty="0" smtClean="0"/>
              <a:t>-</a:t>
            </a:r>
            <a:r>
              <a:rPr lang="en-US" dirty="0" err="1" smtClean="0"/>
              <a:t>baytlarda</a:t>
            </a:r>
            <a:r>
              <a:rPr lang="en-US" dirty="0" smtClean="0"/>
              <a:t> </a:t>
            </a:r>
            <a:r>
              <a:rPr lang="en-US" dirty="0" err="1" smtClean="0"/>
              <a:t>olib</a:t>
            </a:r>
            <a:r>
              <a:rPr lang="en-US" dirty="0" smtClean="0"/>
              <a:t>, </a:t>
            </a:r>
            <a:r>
              <a:rPr lang="en-US" dirty="0" err="1" smtClean="0"/>
              <a:t>baytlarda</a:t>
            </a:r>
            <a:r>
              <a:rPr lang="en-US" dirty="0" smtClean="0"/>
              <a:t> </a:t>
            </a:r>
            <a:r>
              <a:rPr lang="en-US" dirty="0" err="1" smtClean="0"/>
              <a:t>uzatiladi</a:t>
            </a:r>
            <a:r>
              <a:rPr lang="en-US" dirty="0" smtClean="0"/>
              <a:t>.</a:t>
            </a:r>
            <a:r>
              <a:rPr lang="en-US" b="1" dirty="0" smtClean="0"/>
              <a:t/>
            </a:r>
            <a:br>
              <a:rPr lang="en-US" b="1" dirty="0" smtClean="0"/>
            </a:br>
            <a:r>
              <a:rPr lang="en-US" b="1" dirty="0" err="1" smtClean="0"/>
              <a:t>Ketma</a:t>
            </a:r>
            <a:r>
              <a:rPr lang="en-US" b="1" dirty="0" smtClean="0"/>
              <a:t>-</a:t>
            </a:r>
            <a:r>
              <a:rPr lang="en-US" b="1" dirty="0" err="1" smtClean="0"/>
              <a:t>ket</a:t>
            </a:r>
            <a:r>
              <a:rPr lang="en-US" b="1" dirty="0" smtClean="0"/>
              <a:t>(COM)-</a:t>
            </a:r>
            <a:r>
              <a:rPr lang="en-US" dirty="0" err="1" smtClean="0"/>
              <a:t>protsessordan</a:t>
            </a:r>
            <a:r>
              <a:rPr lang="en-US" dirty="0" smtClean="0"/>
              <a:t> </a:t>
            </a:r>
            <a:r>
              <a:rPr lang="en-US" dirty="0" err="1" smtClean="0"/>
              <a:t>ma’lumotlarni</a:t>
            </a:r>
            <a:r>
              <a:rPr lang="en-US" dirty="0" smtClean="0"/>
              <a:t> </a:t>
            </a:r>
            <a:r>
              <a:rPr lang="en-US" dirty="0" err="1" smtClean="0"/>
              <a:t>baytlarda</a:t>
            </a:r>
            <a:r>
              <a:rPr lang="en-US" dirty="0" smtClean="0"/>
              <a:t> </a:t>
            </a:r>
            <a:r>
              <a:rPr lang="en-US" dirty="0" err="1" smtClean="0"/>
              <a:t>oladi</a:t>
            </a:r>
            <a:r>
              <a:rPr lang="en-US" dirty="0" smtClean="0"/>
              <a:t> </a:t>
            </a:r>
            <a:r>
              <a:rPr lang="en-US" dirty="0" err="1" smtClean="0"/>
              <a:t>va</a:t>
            </a:r>
            <a:r>
              <a:rPr lang="en-US" dirty="0" smtClean="0"/>
              <a:t> </a:t>
            </a:r>
            <a:r>
              <a:rPr lang="en-US" dirty="0" err="1" smtClean="0"/>
              <a:t>qurilmarga</a:t>
            </a:r>
            <a:r>
              <a:rPr lang="en-US" dirty="0" smtClean="0"/>
              <a:t> </a:t>
            </a:r>
            <a:r>
              <a:rPr lang="en-US" dirty="0" err="1" smtClean="0"/>
              <a:t>bitlarda</a:t>
            </a:r>
            <a:r>
              <a:rPr lang="en-US" dirty="0" smtClean="0"/>
              <a:t> </a:t>
            </a:r>
            <a:r>
              <a:rPr lang="en-US" dirty="0" err="1" smtClean="0"/>
              <a:t>uzatadi</a:t>
            </a:r>
            <a:r>
              <a:rPr lang="en-US" dirty="0" smtClean="0"/>
              <a:t>.</a:t>
            </a:r>
            <a:r>
              <a:rPr lang="en-US" b="1" dirty="0" smtClean="0"/>
              <a:t/>
            </a:r>
            <a:br>
              <a:rPr lang="en-US" b="1" dirty="0" smtClean="0"/>
            </a:br>
            <a:r>
              <a:rPr lang="en-US" b="1" dirty="0" smtClean="0"/>
              <a:t>Universal </a:t>
            </a:r>
            <a:r>
              <a:rPr lang="en-US" b="1" dirty="0" err="1" smtClean="0"/>
              <a:t>ketma-ket</a:t>
            </a:r>
            <a:r>
              <a:rPr lang="en-US" b="1" dirty="0" smtClean="0"/>
              <a:t>(USB)-</a:t>
            </a:r>
            <a:r>
              <a:rPr lang="en-US" dirty="0" err="1" smtClean="0"/>
              <a:t>ma’lumotlarni</a:t>
            </a:r>
            <a:r>
              <a:rPr lang="en-US" dirty="0" smtClean="0"/>
              <a:t> </a:t>
            </a:r>
            <a:r>
              <a:rPr lang="en-US" dirty="0" err="1" smtClean="0"/>
              <a:t>tashuvchi</a:t>
            </a:r>
            <a:r>
              <a:rPr lang="en-US" dirty="0" smtClean="0"/>
              <a:t> </a:t>
            </a:r>
            <a:r>
              <a:rPr lang="en-US" dirty="0" err="1" smtClean="0"/>
              <a:t>hisoblanadi</a:t>
            </a:r>
            <a:r>
              <a:rPr lang="en-US" dirty="0" smtClean="0"/>
              <a:t>. </a:t>
            </a:r>
            <a:r>
              <a:rPr lang="en-US" dirty="0" err="1" smtClean="0"/>
              <a:t>Ma’lumotlarni</a:t>
            </a:r>
            <a:r>
              <a:rPr lang="en-US" dirty="0" smtClean="0"/>
              <a:t> </a:t>
            </a:r>
            <a:r>
              <a:rPr lang="en-US" dirty="0" err="1" smtClean="0"/>
              <a:t>o’zida</a:t>
            </a:r>
            <a:r>
              <a:rPr lang="en-US" dirty="0" smtClean="0"/>
              <a:t> </a:t>
            </a:r>
            <a:r>
              <a:rPr lang="en-US" dirty="0" err="1" smtClean="0"/>
              <a:t>saqlaydi</a:t>
            </a:r>
            <a:r>
              <a:rPr lang="en-US" dirty="0" smtClean="0"/>
              <a:t>.</a:t>
            </a:r>
            <a:endParaRPr lang="ru-RU" dirty="0" smtClean="0"/>
          </a:p>
          <a:p>
            <a:endParaRPr lang="ru-RU" dirty="0" smtClean="0"/>
          </a:p>
          <a:p>
            <a:endParaRPr lang="ru-RU" dirty="0"/>
          </a:p>
        </p:txBody>
      </p:sp>
      <p:sp>
        <p:nvSpPr>
          <p:cNvPr id="3" name="Заголовок 2"/>
          <p:cNvSpPr>
            <a:spLocks noGrp="1"/>
          </p:cNvSpPr>
          <p:nvPr>
            <p:ph type="title"/>
          </p:nvPr>
        </p:nvSpPr>
        <p:spPr>
          <a:xfrm>
            <a:off x="357158" y="5715000"/>
            <a:ext cx="8229600" cy="1143000"/>
          </a:xfrm>
        </p:spPr>
        <p:txBody>
          <a:bodyPr/>
          <a:lstStyle/>
          <a:p>
            <a:r>
              <a:rPr lang="en-US" dirty="0" smtClean="0"/>
              <a:t>,</a:t>
            </a:r>
            <a:endParaRPr lang="ru-RU" dirty="0"/>
          </a:p>
        </p:txBody>
      </p:sp>
    </p:spTree>
  </p:cSld>
  <p:clrMapOvr>
    <a:masterClrMapping/>
  </p:clrMapOvr>
  <p:transition advTm="2000"/>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4000" b="-24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lnSpcReduction="10000"/>
          </a:bodyPr>
          <a:lstStyle/>
          <a:p>
            <a:pPr algn="just">
              <a:lnSpc>
                <a:spcPct val="80000"/>
              </a:lnSpc>
              <a:buNone/>
            </a:pPr>
            <a:r>
              <a:rPr lang="en-US" sz="2800" i="1" dirty="0" err="1" smtClean="0">
                <a:solidFill>
                  <a:srgbClr val="00B0F0"/>
                </a:solidFill>
              </a:rPr>
              <a:t>Proflaktik</a:t>
            </a:r>
            <a:r>
              <a:rPr lang="en-US" sz="2800" i="1" dirty="0" smtClean="0">
                <a:solidFill>
                  <a:srgbClr val="00B0F0"/>
                </a:solidFill>
              </a:rPr>
              <a:t> </a:t>
            </a:r>
            <a:r>
              <a:rPr lang="en-US" sz="2800" i="1" dirty="0" err="1" smtClean="0">
                <a:solidFill>
                  <a:srgbClr val="00B0F0"/>
                </a:solidFill>
              </a:rPr>
              <a:t>dasturlarga</a:t>
            </a:r>
            <a:r>
              <a:rPr lang="en-US" sz="2800" i="1" dirty="0" smtClean="0">
                <a:solidFill>
                  <a:srgbClr val="00B0F0"/>
                </a:solidFill>
              </a:rPr>
              <a:t> </a:t>
            </a:r>
            <a:r>
              <a:rPr lang="en-US" sz="2800" i="1" dirty="0" err="1" smtClean="0">
                <a:solidFill>
                  <a:srgbClr val="00B0F0"/>
                </a:solidFill>
              </a:rPr>
              <a:t>asosan</a:t>
            </a:r>
            <a:r>
              <a:rPr lang="en-US" sz="2800" i="1" dirty="0" smtClean="0">
                <a:solidFill>
                  <a:srgbClr val="00B0F0"/>
                </a:solidFill>
              </a:rPr>
              <a:t> </a:t>
            </a:r>
            <a:r>
              <a:rPr lang="en-US" sz="2800" i="1" dirty="0" err="1" smtClean="0">
                <a:solidFill>
                  <a:srgbClr val="00B0F0"/>
                </a:solidFill>
              </a:rPr>
              <a:t>antiviruslar</a:t>
            </a:r>
            <a:r>
              <a:rPr lang="en-US" sz="2800" i="1" dirty="0" smtClean="0">
                <a:solidFill>
                  <a:srgbClr val="00B0F0"/>
                </a:solidFill>
              </a:rPr>
              <a:t> </a:t>
            </a:r>
            <a:r>
              <a:rPr lang="en-US" sz="2800" i="1" dirty="0" err="1" smtClean="0">
                <a:solidFill>
                  <a:srgbClr val="00B0F0"/>
                </a:solidFill>
              </a:rPr>
              <a:t>ya’ni</a:t>
            </a:r>
            <a:r>
              <a:rPr lang="en-US" sz="2800" i="1" dirty="0" smtClean="0">
                <a:solidFill>
                  <a:srgbClr val="00B0F0"/>
                </a:solidFill>
              </a:rPr>
              <a:t> </a:t>
            </a:r>
            <a:r>
              <a:rPr lang="en-US" sz="2800" i="1" dirty="0" err="1" smtClean="0">
                <a:solidFill>
                  <a:srgbClr val="00B0F0"/>
                </a:solidFill>
              </a:rPr>
              <a:t>viruslarga</a:t>
            </a:r>
            <a:r>
              <a:rPr lang="en-US" sz="2800" i="1" dirty="0" smtClean="0">
                <a:solidFill>
                  <a:srgbClr val="00B0F0"/>
                </a:solidFill>
              </a:rPr>
              <a:t> </a:t>
            </a:r>
            <a:r>
              <a:rPr lang="en-US" sz="2800" i="1" dirty="0" err="1" smtClean="0">
                <a:solidFill>
                  <a:srgbClr val="00B0F0"/>
                </a:solidFill>
              </a:rPr>
              <a:t>qarshi</a:t>
            </a:r>
            <a:r>
              <a:rPr lang="en-US" sz="2800" i="1" dirty="0" smtClean="0">
                <a:solidFill>
                  <a:srgbClr val="00B0F0"/>
                </a:solidFill>
              </a:rPr>
              <a:t> </a:t>
            </a:r>
            <a:r>
              <a:rPr lang="en-US" sz="2800" i="1" dirty="0" err="1" smtClean="0">
                <a:solidFill>
                  <a:srgbClr val="00B0F0"/>
                </a:solidFill>
              </a:rPr>
              <a:t>maxsus</a:t>
            </a:r>
            <a:r>
              <a:rPr lang="en-US" sz="2800" i="1" dirty="0" smtClean="0">
                <a:solidFill>
                  <a:srgbClr val="00B0F0"/>
                </a:solidFill>
              </a:rPr>
              <a:t> </a:t>
            </a:r>
            <a:r>
              <a:rPr lang="en-US" sz="2800" i="1" dirty="0" err="1" smtClean="0">
                <a:solidFill>
                  <a:srgbClr val="00B0F0"/>
                </a:solidFill>
              </a:rPr>
              <a:t>dasturlar</a:t>
            </a:r>
            <a:r>
              <a:rPr lang="en-US" sz="2800" i="1" dirty="0" smtClean="0">
                <a:solidFill>
                  <a:srgbClr val="00B0F0"/>
                </a:solidFill>
              </a:rPr>
              <a:t> </a:t>
            </a:r>
            <a:r>
              <a:rPr lang="en-US" sz="2800" i="1" dirty="0" err="1" smtClean="0">
                <a:solidFill>
                  <a:srgbClr val="00B0F0"/>
                </a:solidFill>
              </a:rPr>
              <a:t>kiradi</a:t>
            </a:r>
            <a:r>
              <a:rPr lang="en-US" sz="2800" i="1" dirty="0" smtClean="0">
                <a:solidFill>
                  <a:srgbClr val="00B0F0"/>
                </a:solidFill>
              </a:rPr>
              <a:t>. </a:t>
            </a:r>
          </a:p>
          <a:p>
            <a:pPr algn="just">
              <a:lnSpc>
                <a:spcPct val="80000"/>
              </a:lnSpc>
              <a:buNone/>
            </a:pPr>
            <a:r>
              <a:rPr lang="en-US" sz="2800" i="1" dirty="0" err="1" smtClean="0">
                <a:solidFill>
                  <a:srgbClr val="00B0F0"/>
                </a:solidFill>
              </a:rPr>
              <a:t>Kompyuter</a:t>
            </a:r>
            <a:r>
              <a:rPr lang="en-US" sz="2800" i="1" dirty="0" smtClean="0">
                <a:solidFill>
                  <a:srgbClr val="00B0F0"/>
                </a:solidFill>
              </a:rPr>
              <a:t> </a:t>
            </a:r>
            <a:r>
              <a:rPr lang="en-US" sz="2800" i="1" dirty="0" err="1" smtClean="0">
                <a:solidFill>
                  <a:srgbClr val="00B0F0"/>
                </a:solidFill>
              </a:rPr>
              <a:t>virusi</a:t>
            </a:r>
            <a:r>
              <a:rPr lang="en-US" sz="2800" i="1" dirty="0" smtClean="0">
                <a:solidFill>
                  <a:srgbClr val="00B0F0"/>
                </a:solidFill>
              </a:rPr>
              <a:t>-  </a:t>
            </a:r>
            <a:r>
              <a:rPr lang="en-US" sz="2800" i="1" dirty="0" err="1" smtClean="0">
                <a:solidFill>
                  <a:srgbClr val="00B0F0"/>
                </a:solidFill>
              </a:rPr>
              <a:t>kompyuterda</a:t>
            </a:r>
            <a:r>
              <a:rPr lang="en-US" sz="2800" i="1" dirty="0" smtClean="0">
                <a:solidFill>
                  <a:srgbClr val="00B0F0"/>
                </a:solidFill>
              </a:rPr>
              <a:t> </a:t>
            </a:r>
            <a:r>
              <a:rPr lang="en-US" sz="2800" i="1" dirty="0" err="1" smtClean="0">
                <a:solidFill>
                  <a:srgbClr val="00B0F0"/>
                </a:solidFill>
              </a:rPr>
              <a:t>turli</a:t>
            </a:r>
            <a:r>
              <a:rPr lang="en-US" sz="2800" i="1" dirty="0" smtClean="0">
                <a:solidFill>
                  <a:srgbClr val="00B0F0"/>
                </a:solidFill>
              </a:rPr>
              <a:t> </a:t>
            </a:r>
            <a:r>
              <a:rPr lang="en-US" sz="2800" i="1" dirty="0" err="1" smtClean="0">
                <a:solidFill>
                  <a:srgbClr val="00B0F0"/>
                </a:solidFill>
              </a:rPr>
              <a:t>noxush</a:t>
            </a:r>
            <a:r>
              <a:rPr lang="en-US" sz="2800" i="1" dirty="0" smtClean="0">
                <a:solidFill>
                  <a:srgbClr val="00B0F0"/>
                </a:solidFill>
              </a:rPr>
              <a:t> </a:t>
            </a:r>
            <a:r>
              <a:rPr lang="en-US" sz="2800" i="1" dirty="0" err="1" smtClean="0">
                <a:solidFill>
                  <a:srgbClr val="00B0F0"/>
                </a:solidFill>
              </a:rPr>
              <a:t>amallarni</a:t>
            </a:r>
            <a:r>
              <a:rPr lang="en-US" sz="2800" i="1" dirty="0" smtClean="0">
                <a:solidFill>
                  <a:srgbClr val="00B0F0"/>
                </a:solidFill>
              </a:rPr>
              <a:t> </a:t>
            </a:r>
            <a:r>
              <a:rPr lang="en-US" sz="2800" i="1" dirty="0" err="1" smtClean="0">
                <a:solidFill>
                  <a:srgbClr val="00B0F0"/>
                </a:solidFill>
              </a:rPr>
              <a:t>bajarishga</a:t>
            </a:r>
            <a:r>
              <a:rPr lang="en-US" sz="2800" i="1" dirty="0" smtClean="0">
                <a:solidFill>
                  <a:srgbClr val="00B0F0"/>
                </a:solidFill>
              </a:rPr>
              <a:t> </a:t>
            </a:r>
            <a:r>
              <a:rPr lang="en-US" sz="2800" i="1" dirty="0" err="1" smtClean="0">
                <a:solidFill>
                  <a:srgbClr val="00B0F0"/>
                </a:solidFill>
              </a:rPr>
              <a:t>mo’ljallangan</a:t>
            </a:r>
            <a:r>
              <a:rPr lang="en-US" sz="2800" i="1" dirty="0" smtClean="0">
                <a:solidFill>
                  <a:srgbClr val="00B0F0"/>
                </a:solidFill>
              </a:rPr>
              <a:t> </a:t>
            </a:r>
            <a:r>
              <a:rPr lang="en-US" sz="2800" i="1" dirty="0" err="1" smtClean="0">
                <a:solidFill>
                  <a:srgbClr val="00B0F0"/>
                </a:solidFill>
              </a:rPr>
              <a:t>maxsus</a:t>
            </a:r>
            <a:r>
              <a:rPr lang="en-US" sz="2800" i="1" dirty="0" smtClean="0">
                <a:solidFill>
                  <a:srgbClr val="00B0F0"/>
                </a:solidFill>
              </a:rPr>
              <a:t> </a:t>
            </a:r>
            <a:r>
              <a:rPr lang="en-US" sz="2800" i="1" dirty="0" err="1" smtClean="0">
                <a:solidFill>
                  <a:srgbClr val="00B0F0"/>
                </a:solidFill>
              </a:rPr>
              <a:t>dastur</a:t>
            </a:r>
            <a:r>
              <a:rPr lang="en-US" sz="2800" i="1" dirty="0" smtClean="0">
                <a:solidFill>
                  <a:srgbClr val="00B0F0"/>
                </a:solidFill>
              </a:rPr>
              <a:t>. </a:t>
            </a:r>
            <a:r>
              <a:rPr lang="en-US" sz="2800" i="1" dirty="0" err="1" smtClean="0">
                <a:solidFill>
                  <a:srgbClr val="00B0F0"/>
                </a:solidFill>
              </a:rPr>
              <a:t>Ularning</a:t>
            </a:r>
            <a:r>
              <a:rPr lang="en-US" sz="2800" i="1" dirty="0" smtClean="0">
                <a:solidFill>
                  <a:srgbClr val="00B0F0"/>
                </a:solidFill>
              </a:rPr>
              <a:t> </a:t>
            </a:r>
            <a:r>
              <a:rPr lang="en-US" sz="2800" i="1" dirty="0" err="1" smtClean="0">
                <a:solidFill>
                  <a:srgbClr val="00B0F0"/>
                </a:solidFill>
              </a:rPr>
              <a:t>quyidagi</a:t>
            </a:r>
            <a:r>
              <a:rPr lang="en-US" sz="2800" i="1" dirty="0" smtClean="0">
                <a:solidFill>
                  <a:srgbClr val="00B0F0"/>
                </a:solidFill>
              </a:rPr>
              <a:t> </a:t>
            </a:r>
            <a:r>
              <a:rPr lang="en-US" sz="2800" i="1" dirty="0" err="1" smtClean="0">
                <a:solidFill>
                  <a:srgbClr val="00B0F0"/>
                </a:solidFill>
              </a:rPr>
              <a:t>umumiy</a:t>
            </a:r>
            <a:r>
              <a:rPr lang="en-US" sz="2800" i="1" dirty="0" smtClean="0">
                <a:solidFill>
                  <a:srgbClr val="00B0F0"/>
                </a:solidFill>
              </a:rPr>
              <a:t> </a:t>
            </a:r>
            <a:r>
              <a:rPr lang="en-US" sz="2800" i="1" dirty="0" err="1" smtClean="0">
                <a:solidFill>
                  <a:srgbClr val="00B0F0"/>
                </a:solidFill>
              </a:rPr>
              <a:t>tomonlari</a:t>
            </a:r>
            <a:r>
              <a:rPr lang="en-US" sz="2800" i="1" dirty="0" smtClean="0">
                <a:solidFill>
                  <a:srgbClr val="00B0F0"/>
                </a:solidFill>
              </a:rPr>
              <a:t> </a:t>
            </a:r>
            <a:r>
              <a:rPr lang="en-US" sz="2800" i="1" dirty="0" err="1" smtClean="0">
                <a:solidFill>
                  <a:srgbClr val="00B0F0"/>
                </a:solidFill>
              </a:rPr>
              <a:t>mavjud</a:t>
            </a:r>
            <a:r>
              <a:rPr lang="en-US" sz="2800" i="1" dirty="0" smtClean="0">
                <a:solidFill>
                  <a:srgbClr val="00B0F0"/>
                </a:solidFill>
              </a:rPr>
              <a:t>:</a:t>
            </a:r>
          </a:p>
          <a:p>
            <a:pPr algn="just">
              <a:lnSpc>
                <a:spcPct val="80000"/>
              </a:lnSpc>
              <a:buNone/>
            </a:pPr>
            <a:r>
              <a:rPr lang="en-US" sz="2800" i="1" dirty="0" smtClean="0">
                <a:solidFill>
                  <a:srgbClr val="00B0F0"/>
                </a:solidFill>
              </a:rPr>
              <a:t>   - </a:t>
            </a:r>
            <a:r>
              <a:rPr lang="en-US" sz="2800" i="1" dirty="0" err="1" smtClean="0">
                <a:solidFill>
                  <a:srgbClr val="00B0F0"/>
                </a:solidFill>
              </a:rPr>
              <a:t>o’lchami</a:t>
            </a:r>
            <a:r>
              <a:rPr lang="en-US" sz="2800" i="1" dirty="0" smtClean="0">
                <a:solidFill>
                  <a:srgbClr val="00B0F0"/>
                </a:solidFill>
              </a:rPr>
              <a:t> </a:t>
            </a:r>
            <a:r>
              <a:rPr lang="en-US" sz="2800" i="1" dirty="0" err="1" smtClean="0">
                <a:solidFill>
                  <a:srgbClr val="00B0F0"/>
                </a:solidFill>
              </a:rPr>
              <a:t>kichik</a:t>
            </a:r>
            <a:r>
              <a:rPr lang="en-US" sz="2800" i="1" dirty="0" smtClean="0">
                <a:solidFill>
                  <a:srgbClr val="00B0F0"/>
                </a:solidFill>
              </a:rPr>
              <a:t> </a:t>
            </a:r>
            <a:r>
              <a:rPr lang="en-US" sz="2800" i="1" dirty="0" err="1" smtClean="0">
                <a:solidFill>
                  <a:srgbClr val="00B0F0"/>
                </a:solidFill>
              </a:rPr>
              <a:t>bo’ladi</a:t>
            </a:r>
            <a:r>
              <a:rPr lang="en-US" sz="2800" i="1" dirty="0" smtClean="0">
                <a:solidFill>
                  <a:srgbClr val="00B0F0"/>
                </a:solidFill>
              </a:rPr>
              <a:t>;</a:t>
            </a:r>
          </a:p>
          <a:p>
            <a:pPr algn="just">
              <a:lnSpc>
                <a:spcPct val="80000"/>
              </a:lnSpc>
              <a:buNone/>
            </a:pPr>
            <a:r>
              <a:rPr lang="en-US" sz="2800" i="1" dirty="0" smtClean="0">
                <a:solidFill>
                  <a:srgbClr val="00B0F0"/>
                </a:solidFill>
              </a:rPr>
              <a:t>   - </a:t>
            </a:r>
            <a:r>
              <a:rPr lang="en-US" sz="2800" i="1" dirty="0" err="1" smtClean="0">
                <a:solidFill>
                  <a:srgbClr val="00B0F0"/>
                </a:solidFill>
              </a:rPr>
              <a:t>yashirin</a:t>
            </a:r>
            <a:r>
              <a:rPr lang="en-US" sz="2800" i="1" dirty="0" smtClean="0">
                <a:solidFill>
                  <a:srgbClr val="00B0F0"/>
                </a:solidFill>
              </a:rPr>
              <a:t> </a:t>
            </a:r>
            <a:r>
              <a:rPr lang="en-US" sz="2800" i="1" dirty="0" err="1" smtClean="0">
                <a:solidFill>
                  <a:srgbClr val="00B0F0"/>
                </a:solidFill>
              </a:rPr>
              <a:t>fayl</a:t>
            </a:r>
            <a:r>
              <a:rPr lang="en-US" sz="2800" i="1" dirty="0" smtClean="0">
                <a:solidFill>
                  <a:srgbClr val="00B0F0"/>
                </a:solidFill>
              </a:rPr>
              <a:t>;</a:t>
            </a:r>
          </a:p>
          <a:p>
            <a:pPr algn="just">
              <a:lnSpc>
                <a:spcPct val="80000"/>
              </a:lnSpc>
              <a:buNone/>
            </a:pPr>
            <a:r>
              <a:rPr lang="en-US" sz="2800" i="1" dirty="0" smtClean="0">
                <a:solidFill>
                  <a:srgbClr val="00B0F0"/>
                </a:solidFill>
              </a:rPr>
              <a:t>   - </a:t>
            </a:r>
            <a:r>
              <a:rPr lang="en-US" sz="2800" i="1" dirty="0" err="1" smtClean="0">
                <a:solidFill>
                  <a:srgbClr val="00B0F0"/>
                </a:solidFill>
              </a:rPr>
              <a:t>o’z-o’zini</a:t>
            </a:r>
            <a:r>
              <a:rPr lang="en-US" sz="2800" i="1" dirty="0" smtClean="0">
                <a:solidFill>
                  <a:srgbClr val="00B0F0"/>
                </a:solidFill>
              </a:rPr>
              <a:t> </a:t>
            </a:r>
            <a:r>
              <a:rPr lang="en-US" sz="2800" i="1" dirty="0" err="1" smtClean="0">
                <a:solidFill>
                  <a:srgbClr val="00B0F0"/>
                </a:solidFill>
              </a:rPr>
              <a:t>nusxalaydi</a:t>
            </a:r>
            <a:r>
              <a:rPr lang="en-US" sz="2800" i="1" dirty="0" smtClean="0">
                <a:solidFill>
                  <a:srgbClr val="00B0F0"/>
                </a:solidFill>
              </a:rPr>
              <a:t>.</a:t>
            </a:r>
          </a:p>
          <a:p>
            <a:pPr algn="just">
              <a:lnSpc>
                <a:spcPct val="80000"/>
              </a:lnSpc>
              <a:buNone/>
            </a:pPr>
            <a:r>
              <a:rPr lang="en-US" sz="2800" i="1" dirty="0" err="1" smtClean="0">
                <a:solidFill>
                  <a:srgbClr val="00B0F0"/>
                </a:solidFill>
              </a:rPr>
              <a:t>Drayver</a:t>
            </a:r>
            <a:r>
              <a:rPr lang="en-US" sz="2800" i="1" dirty="0" smtClean="0">
                <a:solidFill>
                  <a:srgbClr val="00B0F0"/>
                </a:solidFill>
              </a:rPr>
              <a:t>- </a:t>
            </a:r>
            <a:r>
              <a:rPr lang="en-US" sz="2800" i="1" dirty="0" err="1" smtClean="0">
                <a:solidFill>
                  <a:srgbClr val="00B0F0"/>
                </a:solidFill>
              </a:rPr>
              <a:t>boshqaruvchi</a:t>
            </a:r>
            <a:r>
              <a:rPr lang="en-US" sz="2800" i="1" dirty="0" smtClean="0">
                <a:solidFill>
                  <a:srgbClr val="00B0F0"/>
                </a:solidFill>
              </a:rPr>
              <a:t> </a:t>
            </a:r>
            <a:r>
              <a:rPr lang="en-US" sz="2800" i="1" dirty="0" err="1" smtClean="0">
                <a:solidFill>
                  <a:srgbClr val="00B0F0"/>
                </a:solidFill>
              </a:rPr>
              <a:t>so’zidan</a:t>
            </a:r>
            <a:r>
              <a:rPr lang="en-US" sz="2800" i="1" dirty="0" smtClean="0">
                <a:solidFill>
                  <a:srgbClr val="00B0F0"/>
                </a:solidFill>
              </a:rPr>
              <a:t> </a:t>
            </a:r>
            <a:r>
              <a:rPr lang="en-US" sz="2800" i="1" dirty="0" err="1" smtClean="0">
                <a:solidFill>
                  <a:srgbClr val="00B0F0"/>
                </a:solidFill>
              </a:rPr>
              <a:t>olingan</a:t>
            </a:r>
            <a:r>
              <a:rPr lang="en-US" sz="2800" i="1" dirty="0" smtClean="0">
                <a:solidFill>
                  <a:srgbClr val="00B0F0"/>
                </a:solidFill>
              </a:rPr>
              <a:t> </a:t>
            </a:r>
            <a:r>
              <a:rPr lang="en-US" sz="2800" i="1" dirty="0" err="1" smtClean="0">
                <a:solidFill>
                  <a:srgbClr val="00B0F0"/>
                </a:solidFill>
              </a:rPr>
              <a:t>bo’lib</a:t>
            </a:r>
            <a:r>
              <a:rPr lang="en-US" sz="2800" i="1" dirty="0" smtClean="0">
                <a:solidFill>
                  <a:srgbClr val="00B0F0"/>
                </a:solidFill>
              </a:rPr>
              <a:t> </a:t>
            </a:r>
            <a:r>
              <a:rPr lang="en-US" sz="2800" i="1" dirty="0" err="1" smtClean="0">
                <a:solidFill>
                  <a:srgbClr val="00B0F0"/>
                </a:solidFill>
              </a:rPr>
              <a:t>qurilmalar</a:t>
            </a:r>
            <a:r>
              <a:rPr lang="en-US" sz="2800" i="1" dirty="0" smtClean="0">
                <a:solidFill>
                  <a:srgbClr val="00B0F0"/>
                </a:solidFill>
              </a:rPr>
              <a:t> </a:t>
            </a:r>
            <a:r>
              <a:rPr lang="en-US" sz="2800" i="1" dirty="0" err="1" smtClean="0">
                <a:solidFill>
                  <a:srgbClr val="00B0F0"/>
                </a:solidFill>
              </a:rPr>
              <a:t>ishini</a:t>
            </a:r>
            <a:r>
              <a:rPr lang="en-US" sz="2800" i="1" dirty="0" smtClean="0">
                <a:solidFill>
                  <a:srgbClr val="00B0F0"/>
                </a:solidFill>
              </a:rPr>
              <a:t> </a:t>
            </a:r>
            <a:r>
              <a:rPr lang="en-US" sz="2800" i="1" dirty="0" err="1" smtClean="0">
                <a:solidFill>
                  <a:srgbClr val="00B0F0"/>
                </a:solidFill>
              </a:rPr>
              <a:t>boshqarishda</a:t>
            </a:r>
            <a:r>
              <a:rPr lang="en-US" sz="2800" i="1" dirty="0" smtClean="0">
                <a:solidFill>
                  <a:srgbClr val="00B0F0"/>
                </a:solidFill>
              </a:rPr>
              <a:t> </a:t>
            </a:r>
            <a:r>
              <a:rPr lang="en-US" sz="2800" i="1" dirty="0" err="1" smtClean="0">
                <a:solidFill>
                  <a:srgbClr val="00B0F0"/>
                </a:solidFill>
              </a:rPr>
              <a:t>foydalaniladigan</a:t>
            </a:r>
            <a:r>
              <a:rPr lang="en-US" sz="2800" i="1" dirty="0" smtClean="0">
                <a:solidFill>
                  <a:srgbClr val="00B0F0"/>
                </a:solidFill>
              </a:rPr>
              <a:t> </a:t>
            </a:r>
            <a:r>
              <a:rPr lang="en-US" sz="2800" i="1" dirty="0" err="1" smtClean="0">
                <a:solidFill>
                  <a:srgbClr val="00B0F0"/>
                </a:solidFill>
              </a:rPr>
              <a:t>maxsus</a:t>
            </a:r>
            <a:r>
              <a:rPr lang="en-US" sz="2800" i="1" dirty="0" smtClean="0">
                <a:solidFill>
                  <a:srgbClr val="00B0F0"/>
                </a:solidFill>
              </a:rPr>
              <a:t> </a:t>
            </a:r>
            <a:r>
              <a:rPr lang="en-US" sz="2800" i="1" dirty="0" err="1" smtClean="0">
                <a:solidFill>
                  <a:srgbClr val="00B0F0"/>
                </a:solidFill>
              </a:rPr>
              <a:t>dasturdir.ba’zi</a:t>
            </a:r>
            <a:r>
              <a:rPr lang="en-US" sz="2800" i="1" dirty="0" smtClean="0">
                <a:solidFill>
                  <a:srgbClr val="00B0F0"/>
                </a:solidFill>
              </a:rPr>
              <a:t> </a:t>
            </a:r>
            <a:r>
              <a:rPr lang="en-US" sz="2800" i="1" dirty="0" err="1" smtClean="0">
                <a:solidFill>
                  <a:srgbClr val="00B0F0"/>
                </a:solidFill>
              </a:rPr>
              <a:t>standart</a:t>
            </a:r>
            <a:r>
              <a:rPr lang="en-US" sz="2800" i="1" dirty="0" smtClean="0">
                <a:solidFill>
                  <a:srgbClr val="00B0F0"/>
                </a:solidFill>
              </a:rPr>
              <a:t> </a:t>
            </a:r>
            <a:r>
              <a:rPr lang="en-US" sz="2800" i="1" dirty="0" err="1" smtClean="0">
                <a:solidFill>
                  <a:srgbClr val="00B0F0"/>
                </a:solidFill>
              </a:rPr>
              <a:t>drayverlar</a:t>
            </a:r>
            <a:r>
              <a:rPr lang="en-US" sz="2800" i="1" dirty="0" smtClean="0">
                <a:solidFill>
                  <a:srgbClr val="00B0F0"/>
                </a:solidFill>
              </a:rPr>
              <a:t> BIOS </a:t>
            </a:r>
            <a:r>
              <a:rPr lang="en-US" sz="2800" i="1" dirty="0" err="1" smtClean="0">
                <a:solidFill>
                  <a:srgbClr val="00B0F0"/>
                </a:solidFill>
              </a:rPr>
              <a:t>ga</a:t>
            </a:r>
            <a:r>
              <a:rPr lang="en-US" sz="2800" i="1" dirty="0" smtClean="0">
                <a:solidFill>
                  <a:srgbClr val="00B0F0"/>
                </a:solidFill>
              </a:rPr>
              <a:t> </a:t>
            </a:r>
            <a:r>
              <a:rPr lang="en-US" sz="2800" i="1" dirty="0" err="1" smtClean="0">
                <a:solidFill>
                  <a:srgbClr val="00B0F0"/>
                </a:solidFill>
              </a:rPr>
              <a:t>o’rnatilgan</a:t>
            </a:r>
            <a:r>
              <a:rPr lang="en-US" sz="2800" i="1" dirty="0" smtClean="0">
                <a:solidFill>
                  <a:srgbClr val="00B0F0"/>
                </a:solidFill>
              </a:rPr>
              <a:t> </a:t>
            </a:r>
            <a:r>
              <a:rPr lang="en-US" sz="2800" i="1" dirty="0" err="1" smtClean="0">
                <a:solidFill>
                  <a:srgbClr val="00B0F0"/>
                </a:solidFill>
              </a:rPr>
              <a:t>bo’ladi</a:t>
            </a:r>
            <a:r>
              <a:rPr lang="en-US" sz="2800" i="1" dirty="0" smtClean="0">
                <a:solidFill>
                  <a:srgbClr val="00B0F0"/>
                </a:solidFill>
              </a:rPr>
              <a:t>.</a:t>
            </a:r>
            <a:endParaRPr lang="ru-RU" sz="2800" i="1" dirty="0" smtClean="0">
              <a:solidFill>
                <a:srgbClr val="00B0F0"/>
              </a:solidFill>
            </a:endParaRPr>
          </a:p>
          <a:p>
            <a:pPr algn="just">
              <a:lnSpc>
                <a:spcPct val="80000"/>
              </a:lnSpc>
              <a:buNone/>
            </a:pPr>
            <a:endParaRPr lang="ru-RU" sz="2800" i="1" dirty="0" smtClean="0">
              <a:solidFill>
                <a:srgbClr val="00B0F0"/>
              </a:solidFill>
            </a:endParaRPr>
          </a:p>
          <a:p>
            <a:endParaRPr lang="ru-RU" dirty="0">
              <a:solidFill>
                <a:srgbClr val="00B0F0"/>
              </a:solidFill>
            </a:endParaRPr>
          </a:p>
        </p:txBody>
      </p:sp>
      <p:sp>
        <p:nvSpPr>
          <p:cNvPr id="3" name="Заголовок 2"/>
          <p:cNvSpPr>
            <a:spLocks noGrp="1"/>
          </p:cNvSpPr>
          <p:nvPr>
            <p:ph type="title"/>
          </p:nvPr>
        </p:nvSpPr>
        <p:spPr>
          <a:xfrm>
            <a:off x="357158" y="0"/>
            <a:ext cx="8229600" cy="2143116"/>
          </a:xfrm>
        </p:spPr>
        <p:txBody>
          <a:bodyPr>
            <a:normAutofit/>
          </a:bodyPr>
          <a:lstStyle/>
          <a:p>
            <a:r>
              <a:rPr lang="uz-Cyrl-UZ" sz="2700" i="1" dirty="0" smtClean="0">
                <a:solidFill>
                  <a:srgbClr val="92D050"/>
                </a:solidFill>
              </a:rPr>
              <a:t>Qurilmalar ishini nazorat qiluvchi, drayverlarini viruslardan saqlovchi </a:t>
            </a:r>
            <a:r>
              <a:rPr lang="uz-Cyrl-UZ" sz="2000" i="1" dirty="0" smtClean="0">
                <a:solidFill>
                  <a:srgbClr val="92D050"/>
                </a:solidFill>
              </a:rPr>
              <a:t>profilaktik</a:t>
            </a:r>
            <a:r>
              <a:rPr lang="uz-Cyrl-UZ" sz="2700" i="1" dirty="0" smtClean="0">
                <a:solidFill>
                  <a:srgbClr val="92D050"/>
                </a:solidFill>
              </a:rPr>
              <a:t> dasturlar bilan tanishish.</a:t>
            </a:r>
            <a:r>
              <a:rPr lang="uz-Cyrl-UZ" sz="4400" i="1" dirty="0" smtClean="0">
                <a:solidFill>
                  <a:srgbClr val="92D050"/>
                </a:solidFill>
              </a:rPr>
              <a:t/>
            </a:r>
            <a:br>
              <a:rPr lang="uz-Cyrl-UZ" sz="4400" i="1" dirty="0" smtClean="0">
                <a:solidFill>
                  <a:srgbClr val="92D050"/>
                </a:solidFill>
              </a:rPr>
            </a:br>
            <a:endParaRPr lang="ru-RU" dirty="0">
              <a:solidFill>
                <a:srgbClr val="92D050"/>
              </a:solidFill>
            </a:endParaRPr>
          </a:p>
        </p:txBody>
      </p:sp>
    </p:spTree>
  </p:cSld>
  <p:clrMapOvr>
    <a:masterClrMapping/>
  </p:clrMapOvr>
  <p:transition advTm="2000"/>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normAutofit fontScale="90000"/>
          </a:bodyPr>
          <a:lstStyle/>
          <a:p>
            <a:r>
              <a:rPr lang="uz-Cyrl-UZ" sz="4400" i="1" dirty="0" smtClean="0"/>
              <a:t>Kompyuterning asosiy qurilmalarining vazifalari tasnifi</a:t>
            </a:r>
            <a:endParaRPr lang="ru-RU" dirty="0"/>
          </a:p>
        </p:txBody>
      </p:sp>
      <p:graphicFrame>
        <p:nvGraphicFramePr>
          <p:cNvPr id="2" name="Схема 1"/>
          <p:cNvGraphicFramePr/>
          <p:nvPr/>
        </p:nvGraphicFramePr>
        <p:xfrm>
          <a:off x="457200" y="2000240"/>
          <a:ext cx="8229600" cy="400686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ransition advTm="2000"/>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500034" y="0"/>
            <a:ext cx="8229600" cy="1143000"/>
          </a:xfrm>
        </p:spPr>
        <p:txBody>
          <a:bodyPr>
            <a:normAutofit fontScale="90000"/>
          </a:bodyPr>
          <a:lstStyle/>
          <a:p>
            <a:r>
              <a:rPr lang="uz-Cyrl-UZ" sz="2400" i="1" dirty="0" smtClean="0"/>
              <a:t>Markaziy mikroprosessorni tuzilishi bilan tanishish, boshqa turdagi mikroprosessorlar bilan solishtirish</a:t>
            </a:r>
            <a:r>
              <a:rPr lang="uz-Cyrl-UZ" sz="2400" dirty="0" smtClean="0"/>
              <a:t>.</a:t>
            </a:r>
            <a:br>
              <a:rPr lang="uz-Cyrl-UZ" sz="2400" dirty="0" smtClean="0"/>
            </a:br>
            <a:endParaRPr lang="ru-RU" sz="2400" dirty="0"/>
          </a:p>
        </p:txBody>
      </p:sp>
      <p:graphicFrame>
        <p:nvGraphicFramePr>
          <p:cNvPr id="2" name="Схема 1"/>
          <p:cNvGraphicFramePr/>
          <p:nvPr/>
        </p:nvGraphicFramePr>
        <p:xfrm>
          <a:off x="357158" y="1285860"/>
          <a:ext cx="8229600" cy="221457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18" descr="imagesCA2T9IEO"/>
          <p:cNvPicPr>
            <a:picLocks noChangeAspect="1" noChangeArrowheads="1"/>
          </p:cNvPicPr>
          <p:nvPr/>
        </p:nvPicPr>
        <p:blipFill>
          <a:blip r:embed="rId7"/>
          <a:srcRect/>
          <a:stretch>
            <a:fillRect/>
          </a:stretch>
        </p:blipFill>
        <p:spPr bwMode="auto">
          <a:xfrm>
            <a:off x="1258888" y="3716338"/>
            <a:ext cx="1368425" cy="1368425"/>
          </a:xfrm>
          <a:prstGeom prst="rect">
            <a:avLst/>
          </a:prstGeom>
          <a:noFill/>
          <a:ln w="9525">
            <a:noFill/>
            <a:miter lim="800000"/>
            <a:headEnd/>
            <a:tailEnd/>
          </a:ln>
        </p:spPr>
      </p:pic>
      <p:pic>
        <p:nvPicPr>
          <p:cNvPr id="6" name="Picture 19" descr="nj,l"/>
          <p:cNvPicPr>
            <a:picLocks noChangeAspect="1" noChangeArrowheads="1"/>
          </p:cNvPicPr>
          <p:nvPr/>
        </p:nvPicPr>
        <p:blipFill>
          <a:blip r:embed="rId8"/>
          <a:srcRect/>
          <a:stretch>
            <a:fillRect/>
          </a:stretch>
        </p:blipFill>
        <p:spPr bwMode="auto">
          <a:xfrm>
            <a:off x="3214678" y="4786322"/>
            <a:ext cx="2808287" cy="1370012"/>
          </a:xfrm>
          <a:prstGeom prst="rect">
            <a:avLst/>
          </a:prstGeom>
          <a:noFill/>
          <a:ln w="9525">
            <a:noFill/>
            <a:miter lim="800000"/>
            <a:headEnd/>
            <a:tailEnd/>
          </a:ln>
        </p:spPr>
      </p:pic>
      <p:pic>
        <p:nvPicPr>
          <p:cNvPr id="7" name="Picture 20" descr="njhgthlkj"/>
          <p:cNvPicPr>
            <a:picLocks noChangeAspect="1" noChangeArrowheads="1"/>
          </p:cNvPicPr>
          <p:nvPr/>
        </p:nvPicPr>
        <p:blipFill>
          <a:blip r:embed="rId9"/>
          <a:srcRect/>
          <a:stretch>
            <a:fillRect/>
          </a:stretch>
        </p:blipFill>
        <p:spPr bwMode="auto">
          <a:xfrm>
            <a:off x="6083300" y="3789363"/>
            <a:ext cx="2160588" cy="1316037"/>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bg>
      <p:bgPr>
        <a:gradFill>
          <a:gsLst>
            <a:gs pos="0">
              <a:srgbClr val="A603AB"/>
            </a:gs>
            <a:gs pos="21001">
              <a:srgbClr val="0819FB"/>
            </a:gs>
            <a:gs pos="35001">
              <a:srgbClr val="1A8D48"/>
            </a:gs>
            <a:gs pos="52000">
              <a:srgbClr val="FFFF00"/>
            </a:gs>
            <a:gs pos="73000">
              <a:srgbClr val="EE3F17"/>
            </a:gs>
            <a:gs pos="88000">
              <a:srgbClr val="E81766"/>
            </a:gs>
            <a:gs pos="100000">
              <a:srgbClr val="A603AB"/>
            </a:gs>
          </a:gsLst>
          <a:lin ang="16200000" scaled="0"/>
        </a:gra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pPr marL="365760" lvl="8" indent="-256032">
              <a:spcBef>
                <a:spcPts val="400"/>
              </a:spcBef>
              <a:buClr>
                <a:schemeClr val="accent1"/>
              </a:buClr>
              <a:buSzPct val="68000"/>
              <a:buFont typeface="Wingdings 3"/>
              <a:buChar char=""/>
            </a:pPr>
            <a:r>
              <a:rPr lang="en-US" sz="2400" i="1" dirty="0" err="1" smtClean="0"/>
              <a:t>Mikroprotsessor</a:t>
            </a:r>
            <a:r>
              <a:rPr lang="en-US" sz="2400" i="1" dirty="0" smtClean="0"/>
              <a:t> </a:t>
            </a:r>
            <a:r>
              <a:rPr lang="en-US" sz="2400" i="1" dirty="0" err="1" smtClean="0"/>
              <a:t>arifmetik-mantiqiy</a:t>
            </a:r>
            <a:r>
              <a:rPr lang="en-US" sz="2400" i="1" dirty="0" smtClean="0"/>
              <a:t> </a:t>
            </a:r>
            <a:r>
              <a:rPr lang="en-US" sz="2400" i="1" dirty="0" err="1" smtClean="0"/>
              <a:t>qurilma</a:t>
            </a:r>
            <a:r>
              <a:rPr lang="en-US" sz="2400" i="1" dirty="0" smtClean="0"/>
              <a:t> </a:t>
            </a:r>
            <a:r>
              <a:rPr lang="en-US" sz="2400" i="1" dirty="0" err="1" smtClean="0"/>
              <a:t>bo’lib</a:t>
            </a:r>
            <a:r>
              <a:rPr lang="en-US" sz="2400" i="1" dirty="0" smtClean="0"/>
              <a:t> </a:t>
            </a:r>
            <a:r>
              <a:rPr lang="en-US" sz="2400" i="1" dirty="0" err="1" smtClean="0"/>
              <a:t>kompyuterning</a:t>
            </a:r>
            <a:r>
              <a:rPr lang="en-US" sz="2400" i="1" dirty="0" smtClean="0"/>
              <a:t> ‘’</a:t>
            </a:r>
            <a:r>
              <a:rPr lang="en-US" sz="2400" i="1" dirty="0" err="1" smtClean="0"/>
              <a:t>yuragi</a:t>
            </a:r>
            <a:r>
              <a:rPr lang="en-US" sz="2400" i="1" dirty="0" smtClean="0"/>
              <a:t>’’ </a:t>
            </a:r>
            <a:r>
              <a:rPr lang="en-US" sz="2400" i="1" dirty="0" err="1" smtClean="0"/>
              <a:t>hisoblanadi</a:t>
            </a:r>
            <a:r>
              <a:rPr lang="en-US" sz="2400" i="1" dirty="0" smtClean="0"/>
              <a:t>. </a:t>
            </a:r>
            <a:r>
              <a:rPr lang="en-US" sz="2400" i="1" dirty="0" err="1" smtClean="0"/>
              <a:t>Arifmetik</a:t>
            </a:r>
            <a:r>
              <a:rPr lang="en-US" sz="2400" i="1" dirty="0" smtClean="0"/>
              <a:t> –</a:t>
            </a:r>
            <a:r>
              <a:rPr lang="en-US" sz="2400" i="1" dirty="0" err="1" smtClean="0"/>
              <a:t>mantiqiy</a:t>
            </a:r>
            <a:r>
              <a:rPr lang="en-US" sz="2400" i="1" dirty="0" smtClean="0"/>
              <a:t> </a:t>
            </a:r>
            <a:r>
              <a:rPr lang="en-US" sz="2400" i="1" dirty="0" err="1" smtClean="0"/>
              <a:t>amallarni</a:t>
            </a:r>
            <a:r>
              <a:rPr lang="en-US" sz="2400" i="1" dirty="0" smtClean="0"/>
              <a:t> </a:t>
            </a:r>
            <a:r>
              <a:rPr lang="en-US" sz="2400" i="1" dirty="0" err="1" smtClean="0"/>
              <a:t>bajarish</a:t>
            </a:r>
            <a:r>
              <a:rPr lang="en-US" sz="2400" i="1" dirty="0" smtClean="0"/>
              <a:t> </a:t>
            </a:r>
            <a:r>
              <a:rPr lang="en-US" sz="2400" i="1" dirty="0" err="1" smtClean="0"/>
              <a:t>xotiraga</a:t>
            </a:r>
            <a:r>
              <a:rPr lang="en-US" sz="2400" i="1" dirty="0" smtClean="0"/>
              <a:t> </a:t>
            </a:r>
            <a:r>
              <a:rPr lang="en-US" sz="2400" i="1" dirty="0" err="1" smtClean="0"/>
              <a:t>murojat</a:t>
            </a:r>
            <a:r>
              <a:rPr lang="en-US" sz="2400" i="1" dirty="0" smtClean="0"/>
              <a:t> </a:t>
            </a:r>
            <a:r>
              <a:rPr lang="en-US" sz="2400" i="1" dirty="0" err="1" smtClean="0"/>
              <a:t>qilish</a:t>
            </a:r>
            <a:r>
              <a:rPr lang="en-US" sz="2400" i="1" dirty="0" smtClean="0"/>
              <a:t> </a:t>
            </a:r>
            <a:r>
              <a:rPr lang="en-US" sz="2400" i="1" dirty="0" err="1" smtClean="0"/>
              <a:t>dasturdagi</a:t>
            </a:r>
            <a:r>
              <a:rPr lang="en-US" sz="2400" i="1" dirty="0" smtClean="0"/>
              <a:t> </a:t>
            </a:r>
            <a:r>
              <a:rPr lang="en-US" sz="2400" i="1" dirty="0" err="1" smtClean="0"/>
              <a:t>ko’rsatmalarning</a:t>
            </a:r>
            <a:r>
              <a:rPr lang="en-US" sz="2400" i="1" dirty="0" smtClean="0"/>
              <a:t> </a:t>
            </a:r>
            <a:r>
              <a:rPr lang="en-US" sz="2400" i="1" dirty="0" err="1" smtClean="0"/>
              <a:t>berilgan</a:t>
            </a:r>
            <a:r>
              <a:rPr lang="en-US" sz="2400" i="1" dirty="0" smtClean="0"/>
              <a:t> </a:t>
            </a:r>
            <a:r>
              <a:rPr lang="en-US" sz="2400" i="1" dirty="0" err="1" smtClean="0"/>
              <a:t>ketma-ketlikda</a:t>
            </a:r>
            <a:r>
              <a:rPr lang="en-US" sz="2400" i="1" dirty="0" smtClean="0"/>
              <a:t> </a:t>
            </a:r>
            <a:r>
              <a:rPr lang="en-US" sz="2400" i="1" dirty="0" err="1" smtClean="0"/>
              <a:t>bajarilishini</a:t>
            </a:r>
            <a:r>
              <a:rPr lang="en-US" sz="2400" i="1" dirty="0" smtClean="0"/>
              <a:t> </a:t>
            </a:r>
            <a:r>
              <a:rPr lang="en-US" sz="2400" i="1" dirty="0" err="1" smtClean="0"/>
              <a:t>boshqarish</a:t>
            </a:r>
            <a:r>
              <a:rPr lang="en-US" sz="2400" i="1" dirty="0" smtClean="0"/>
              <a:t> </a:t>
            </a:r>
            <a:r>
              <a:rPr lang="en-US" sz="2400" i="1" dirty="0" err="1" smtClean="0"/>
              <a:t>va</a:t>
            </a:r>
            <a:r>
              <a:rPr lang="en-US" sz="2400" i="1" dirty="0" smtClean="0"/>
              <a:t> </a:t>
            </a:r>
            <a:r>
              <a:rPr lang="en-US" sz="2400" i="1" dirty="0" err="1" smtClean="0"/>
              <a:t>hokoza</a:t>
            </a:r>
            <a:r>
              <a:rPr lang="en-US" sz="2400" i="1" dirty="0" smtClean="0"/>
              <a:t> </a:t>
            </a:r>
            <a:r>
              <a:rPr lang="en-US" sz="2400" i="1" dirty="0" err="1" smtClean="0"/>
              <a:t>amallarni</a:t>
            </a:r>
            <a:r>
              <a:rPr lang="en-US" sz="2400" i="1" dirty="0" smtClean="0"/>
              <a:t> </a:t>
            </a:r>
            <a:r>
              <a:rPr lang="en-US" sz="2400" i="1" dirty="0" err="1" smtClean="0"/>
              <a:t>boshqaradi</a:t>
            </a:r>
            <a:r>
              <a:rPr lang="en-US" sz="2400" i="1" dirty="0" smtClean="0"/>
              <a:t>.</a:t>
            </a:r>
            <a:endParaRPr lang="ru-RU" sz="2400" i="1" dirty="0" smtClean="0"/>
          </a:p>
          <a:p>
            <a:pPr marL="365760" lvl="8" indent="-256032">
              <a:spcBef>
                <a:spcPts val="400"/>
              </a:spcBef>
              <a:buClr>
                <a:schemeClr val="accent1"/>
              </a:buClr>
              <a:buSzPct val="68000"/>
              <a:buFont typeface="Wingdings 3"/>
              <a:buChar char=""/>
            </a:pPr>
            <a:endParaRPr lang="en-US" sz="2400" i="1" dirty="0" smtClean="0"/>
          </a:p>
          <a:p>
            <a:pPr>
              <a:lnSpc>
                <a:spcPct val="80000"/>
              </a:lnSpc>
            </a:pPr>
            <a:r>
              <a:rPr lang="en-US" sz="2400" i="1" dirty="0" smtClean="0"/>
              <a:t>Biz </a:t>
            </a:r>
            <a:r>
              <a:rPr lang="en-US" sz="2400" i="1" dirty="0" err="1" smtClean="0"/>
              <a:t>kompyuterni</a:t>
            </a:r>
            <a:r>
              <a:rPr lang="en-US" sz="2400" i="1" dirty="0" smtClean="0"/>
              <a:t> </a:t>
            </a:r>
            <a:r>
              <a:rPr lang="en-US" sz="2400" i="1" dirty="0" err="1" smtClean="0"/>
              <a:t>ochganimizda</a:t>
            </a:r>
            <a:r>
              <a:rPr lang="en-US" sz="2400" i="1" dirty="0" smtClean="0"/>
              <a:t> </a:t>
            </a:r>
            <a:r>
              <a:rPr lang="en-US" sz="2400" i="1" dirty="0" err="1" smtClean="0"/>
              <a:t>unda</a:t>
            </a:r>
            <a:r>
              <a:rPr lang="en-US" sz="2400" i="1" dirty="0" smtClean="0"/>
              <a:t> Intel </a:t>
            </a:r>
            <a:r>
              <a:rPr lang="en-US" sz="2400" i="1" dirty="0" err="1" smtClean="0"/>
              <a:t>firmasining</a:t>
            </a:r>
            <a:r>
              <a:rPr lang="en-US" sz="2400" i="1" dirty="0" smtClean="0"/>
              <a:t> </a:t>
            </a:r>
            <a:r>
              <a:rPr lang="en-US" sz="2400" i="1" dirty="0" err="1" smtClean="0"/>
              <a:t>mikroprotsessori</a:t>
            </a:r>
            <a:r>
              <a:rPr lang="en-US" sz="2400" i="1" dirty="0" smtClean="0"/>
              <a:t> </a:t>
            </a:r>
            <a:r>
              <a:rPr lang="en-US" sz="2400" i="1" dirty="0" err="1" smtClean="0"/>
              <a:t>qo’yilgan</a:t>
            </a:r>
            <a:r>
              <a:rPr lang="en-US" sz="2400" i="1" dirty="0" smtClean="0"/>
              <a:t> </a:t>
            </a:r>
            <a:r>
              <a:rPr lang="en-US" sz="2400" i="1" dirty="0" err="1" smtClean="0"/>
              <a:t>ekan</a:t>
            </a:r>
            <a:r>
              <a:rPr lang="en-US" sz="2400" i="1" dirty="0" smtClean="0"/>
              <a:t>. </a:t>
            </a:r>
            <a:r>
              <a:rPr lang="en-US" sz="2400" i="1" dirty="0" err="1" smtClean="0"/>
              <a:t>Unda</a:t>
            </a:r>
            <a:r>
              <a:rPr lang="en-US" sz="2400" i="1" dirty="0" smtClean="0"/>
              <a:t> biz </a:t>
            </a:r>
            <a:r>
              <a:rPr lang="en-US" sz="2400" i="1" dirty="0" err="1" smtClean="0"/>
              <a:t>profilaktik</a:t>
            </a:r>
            <a:r>
              <a:rPr lang="en-US" sz="2400" i="1" dirty="0" smtClean="0"/>
              <a:t> </a:t>
            </a:r>
            <a:r>
              <a:rPr lang="en-US" sz="2400" i="1" dirty="0" err="1" smtClean="0"/>
              <a:t>ishlarini</a:t>
            </a:r>
            <a:r>
              <a:rPr lang="en-US" sz="2400" i="1" dirty="0" smtClean="0"/>
              <a:t> </a:t>
            </a:r>
            <a:r>
              <a:rPr lang="en-US" sz="2400" i="1" dirty="0" err="1" smtClean="0"/>
              <a:t>olib</a:t>
            </a:r>
            <a:r>
              <a:rPr lang="en-US" sz="2400" i="1" dirty="0" smtClean="0"/>
              <a:t> </a:t>
            </a:r>
            <a:r>
              <a:rPr lang="en-US" sz="2400" i="1" dirty="0" err="1" smtClean="0"/>
              <a:t>bordik</a:t>
            </a:r>
            <a:r>
              <a:rPr lang="en-US" sz="2400" i="1" dirty="0" smtClean="0"/>
              <a:t>.   </a:t>
            </a:r>
            <a:endParaRPr lang="ru-RU" sz="2400" i="1" dirty="0" smtClean="0"/>
          </a:p>
          <a:p>
            <a:pPr>
              <a:lnSpc>
                <a:spcPct val="80000"/>
              </a:lnSpc>
            </a:pPr>
            <a:endParaRPr lang="ru-RU" sz="2400" dirty="0" smtClean="0"/>
          </a:p>
        </p:txBody>
      </p:sp>
      <p:sp>
        <p:nvSpPr>
          <p:cNvPr id="3" name="Заголовок 2"/>
          <p:cNvSpPr>
            <a:spLocks noGrp="1"/>
          </p:cNvSpPr>
          <p:nvPr>
            <p:ph type="title"/>
          </p:nvPr>
        </p:nvSpPr>
        <p:spPr>
          <a:xfrm>
            <a:off x="457200" y="500042"/>
            <a:ext cx="8229600" cy="917596"/>
          </a:xfrm>
        </p:spPr>
        <p:txBody>
          <a:bodyPr>
            <a:normAutofit fontScale="90000"/>
          </a:bodyPr>
          <a:lstStyle/>
          <a:p>
            <a:r>
              <a:rPr lang="uz-Cyrl-UZ" sz="2200" i="1" dirty="0" smtClean="0"/>
              <a:t>Markaziy mikropro</a:t>
            </a:r>
            <a:r>
              <a:rPr lang="en-US" sz="2200" i="1" dirty="0" smtClean="0"/>
              <a:t>t</a:t>
            </a:r>
            <a:r>
              <a:rPr lang="uz-Cyrl-UZ" sz="2200" i="1" dirty="0" smtClean="0"/>
              <a:t>sessorni olib, uning turini aniqlash, unga profilaktik xizmat ko‘rsatish.</a:t>
            </a:r>
            <a:r>
              <a:rPr lang="uz-Cyrl-UZ" sz="4400" dirty="0" smtClean="0"/>
              <a:t/>
            </a:r>
            <a:br>
              <a:rPr lang="uz-Cyrl-UZ" sz="4400" dirty="0" smtClean="0"/>
            </a:br>
            <a:endParaRPr lang="ru-RU" dirty="0"/>
          </a:p>
        </p:txBody>
      </p:sp>
      <p:sp>
        <p:nvSpPr>
          <p:cNvPr id="4" name="5-конечная звезда 3"/>
          <p:cNvSpPr/>
          <p:nvPr/>
        </p:nvSpPr>
        <p:spPr>
          <a:xfrm>
            <a:off x="500034" y="1571612"/>
            <a:ext cx="285752" cy="21431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6" name="5-конечная звезда 5"/>
          <p:cNvSpPr/>
          <p:nvPr/>
        </p:nvSpPr>
        <p:spPr>
          <a:xfrm>
            <a:off x="500034" y="4214818"/>
            <a:ext cx="285752" cy="214314"/>
          </a:xfrm>
          <a:prstGeom prst="star5">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advTm="2000"/>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endParaRPr lang="ru-RU" dirty="0"/>
          </a:p>
        </p:txBody>
      </p:sp>
      <p:sp>
        <p:nvSpPr>
          <p:cNvPr id="3" name="Заголовок 2"/>
          <p:cNvSpPr>
            <a:spLocks noGrp="1"/>
          </p:cNvSpPr>
          <p:nvPr>
            <p:ph type="title"/>
          </p:nvPr>
        </p:nvSpPr>
        <p:spPr/>
        <p:txBody>
          <a:bodyPr>
            <a:normAutofit fontScale="90000"/>
          </a:bodyPr>
          <a:lstStyle/>
          <a:p>
            <a:r>
              <a:rPr lang="en-US" dirty="0" smtClean="0"/>
              <a:t>Monitor </a:t>
            </a:r>
            <a:r>
              <a:rPr lang="en-US" dirty="0" err="1" smtClean="0"/>
              <a:t>har</a:t>
            </a:r>
            <a:r>
              <a:rPr lang="en-US" dirty="0" smtClean="0"/>
              <a:t> </a:t>
            </a:r>
            <a:r>
              <a:rPr lang="en-US" dirty="0" err="1" smtClean="0"/>
              <a:t>xil</a:t>
            </a:r>
            <a:r>
              <a:rPr lang="en-US" dirty="0" smtClean="0"/>
              <a:t> </a:t>
            </a:r>
            <a:r>
              <a:rPr lang="en-US" dirty="0" err="1" smtClean="0"/>
              <a:t>ko'rinishlarda</a:t>
            </a:r>
            <a:r>
              <a:rPr lang="en-US" dirty="0" smtClean="0"/>
              <a:t> </a:t>
            </a:r>
            <a:r>
              <a:rPr lang="en-US" dirty="0" err="1" smtClean="0"/>
              <a:t>bo'lishi</a:t>
            </a:r>
            <a:r>
              <a:rPr lang="en-US" dirty="0" smtClean="0"/>
              <a:t> </a:t>
            </a:r>
            <a:r>
              <a:rPr lang="en-US" dirty="0" err="1" smtClean="0"/>
              <a:t>mumkin</a:t>
            </a:r>
            <a:r>
              <a:rPr lang="en-US" dirty="0" smtClean="0"/>
              <a:t>:</a:t>
            </a:r>
            <a:endParaRPr lang="ru-RU" dirty="0"/>
          </a:p>
        </p:txBody>
      </p:sp>
      <p:sp>
        <p:nvSpPr>
          <p:cNvPr id="4" name="Скругленный прямоугольник 3"/>
          <p:cNvSpPr/>
          <p:nvPr/>
        </p:nvSpPr>
        <p:spPr>
          <a:xfrm>
            <a:off x="357158" y="1857340"/>
            <a:ext cx="8572560" cy="5000660"/>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pPr algn="ctr"/>
            <a:endParaRPr lang="ru-RU" dirty="0">
              <a:solidFill>
                <a:srgbClr val="FFC000"/>
              </a:solidFill>
            </a:endParaRPr>
          </a:p>
        </p:txBody>
      </p:sp>
      <p:pic>
        <p:nvPicPr>
          <p:cNvPr id="5" name="Рисунок 4" descr="http://sehriyoinf.ucoz.ru/5sinfrasmlar/2.2.jpg"/>
          <p:cNvPicPr/>
          <p:nvPr/>
        </p:nvPicPr>
        <p:blipFill>
          <a:blip r:embed="rId2"/>
          <a:srcRect/>
          <a:stretch>
            <a:fillRect/>
          </a:stretch>
        </p:blipFill>
        <p:spPr bwMode="auto">
          <a:xfrm>
            <a:off x="1000100" y="1571612"/>
            <a:ext cx="6786610" cy="2449412"/>
          </a:xfrm>
          <a:prstGeom prst="rect">
            <a:avLst/>
          </a:prstGeom>
          <a:noFill/>
          <a:ln w="9525">
            <a:noFill/>
            <a:miter lim="800000"/>
            <a:headEnd/>
            <a:tailEnd/>
          </a:ln>
        </p:spPr>
      </p:pic>
      <p:sp>
        <p:nvSpPr>
          <p:cNvPr id="6" name="Прямоугольник 5"/>
          <p:cNvSpPr/>
          <p:nvPr/>
        </p:nvSpPr>
        <p:spPr>
          <a:xfrm>
            <a:off x="1142976" y="4500570"/>
            <a:ext cx="6858048" cy="1477328"/>
          </a:xfrm>
          <a:prstGeom prst="rect">
            <a:avLst/>
          </a:prstGeom>
        </p:spPr>
        <p:txBody>
          <a:bodyPr wrap="square">
            <a:spAutoFit/>
          </a:bodyPr>
          <a:lstStyle/>
          <a:p>
            <a:r>
              <a:rPr lang="en-US" dirty="0" smtClean="0"/>
              <a:t>Monitor </a:t>
            </a:r>
            <a:r>
              <a:rPr lang="en-US" dirty="0" err="1" smtClean="0"/>
              <a:t>har</a:t>
            </a:r>
            <a:r>
              <a:rPr lang="en-US" dirty="0" smtClean="0"/>
              <a:t> </a:t>
            </a:r>
            <a:r>
              <a:rPr lang="en-US" dirty="0" err="1" smtClean="0"/>
              <a:t>xil</a:t>
            </a:r>
            <a:r>
              <a:rPr lang="en-US" dirty="0" smtClean="0"/>
              <a:t> </a:t>
            </a:r>
            <a:r>
              <a:rPr lang="en-US" dirty="0" err="1" smtClean="0"/>
              <a:t>ko'rinishlarda</a:t>
            </a:r>
            <a:r>
              <a:rPr lang="en-US" dirty="0" smtClean="0"/>
              <a:t> </a:t>
            </a:r>
            <a:r>
              <a:rPr lang="en-US" dirty="0" err="1" smtClean="0"/>
              <a:t>bo'lishi</a:t>
            </a:r>
            <a:r>
              <a:rPr lang="en-US" dirty="0" smtClean="0"/>
              <a:t> </a:t>
            </a:r>
            <a:r>
              <a:rPr lang="en-US" dirty="0" err="1" smtClean="0"/>
              <a:t>mumkin</a:t>
            </a:r>
            <a:r>
              <a:rPr lang="en-US" dirty="0" smtClean="0"/>
              <a:t>:</a:t>
            </a:r>
            <a:r>
              <a:rPr lang="ru-RU" dirty="0" smtClean="0"/>
              <a:t/>
            </a:r>
            <a:br>
              <a:rPr lang="ru-RU" dirty="0" smtClean="0"/>
            </a:br>
            <a:r>
              <a:rPr lang="en-US" dirty="0" err="1" smtClean="0"/>
              <a:t>Klaviatura</a:t>
            </a:r>
            <a:r>
              <a:rPr lang="en-US" dirty="0" smtClean="0"/>
              <a:t> </a:t>
            </a:r>
            <a:r>
              <a:rPr lang="en-US" dirty="0" err="1" smtClean="0"/>
              <a:t>ustiga</a:t>
            </a:r>
            <a:r>
              <a:rPr lang="en-US" dirty="0" smtClean="0"/>
              <a:t> </a:t>
            </a:r>
            <a:r>
              <a:rPr lang="en-US" dirty="0" err="1" smtClean="0"/>
              <a:t>harf</a:t>
            </a:r>
            <a:r>
              <a:rPr lang="en-US" dirty="0" smtClean="0"/>
              <a:t>, son </a:t>
            </a:r>
            <a:r>
              <a:rPr lang="en-US" dirty="0" err="1" smtClean="0"/>
              <a:t>va</a:t>
            </a:r>
            <a:r>
              <a:rPr lang="en-US" dirty="0" smtClean="0"/>
              <a:t> </a:t>
            </a:r>
            <a:r>
              <a:rPr lang="en-US" dirty="0" err="1" smtClean="0"/>
              <a:t>boshqa</a:t>
            </a:r>
            <a:r>
              <a:rPr lang="en-US" dirty="0" smtClean="0"/>
              <a:t> </a:t>
            </a:r>
            <a:r>
              <a:rPr lang="en-US" dirty="0" err="1" smtClean="0"/>
              <a:t>belgilar</a:t>
            </a:r>
            <a:r>
              <a:rPr lang="en-US" dirty="0" smtClean="0"/>
              <a:t> </a:t>
            </a:r>
            <a:r>
              <a:rPr lang="en-US" dirty="0" err="1" smtClean="0"/>
              <a:t>yozilgan</a:t>
            </a:r>
            <a:r>
              <a:rPr lang="en-US" dirty="0" smtClean="0"/>
              <a:t>. </a:t>
            </a:r>
            <a:r>
              <a:rPr lang="en-US" dirty="0" err="1" smtClean="0"/>
              <a:t>Uning</a:t>
            </a:r>
            <a:r>
              <a:rPr lang="en-US" dirty="0" smtClean="0"/>
              <a:t> </a:t>
            </a:r>
            <a:r>
              <a:rPr lang="en-US" dirty="0" err="1" smtClean="0"/>
              <a:t>yordamida</a:t>
            </a:r>
            <a:r>
              <a:rPr lang="en-US" dirty="0" smtClean="0"/>
              <a:t> </a:t>
            </a:r>
            <a:r>
              <a:rPr lang="en-US" dirty="0" err="1" smtClean="0"/>
              <a:t>kompyuterga</a:t>
            </a:r>
            <a:r>
              <a:rPr lang="en-US" dirty="0" smtClean="0"/>
              <a:t> </a:t>
            </a:r>
            <a:r>
              <a:rPr lang="en-US" dirty="0" err="1" smtClean="0"/>
              <a:t>turli</a:t>
            </a:r>
            <a:r>
              <a:rPr lang="en-US" dirty="0" smtClean="0"/>
              <a:t> </a:t>
            </a:r>
            <a:r>
              <a:rPr lang="en-US" dirty="0" err="1" smtClean="0"/>
              <a:t>ma'lumot</a:t>
            </a:r>
            <a:r>
              <a:rPr lang="en-US" dirty="0" smtClean="0"/>
              <a:t> </a:t>
            </a:r>
            <a:r>
              <a:rPr lang="en-US" dirty="0" err="1" smtClean="0"/>
              <a:t>va</a:t>
            </a:r>
            <a:r>
              <a:rPr lang="en-US" dirty="0" smtClean="0"/>
              <a:t> </a:t>
            </a:r>
            <a:r>
              <a:rPr lang="en-US" dirty="0" err="1" smtClean="0"/>
              <a:t>buyruqlar</a:t>
            </a:r>
            <a:r>
              <a:rPr lang="en-US" dirty="0" smtClean="0"/>
              <a:t> </a:t>
            </a:r>
            <a:r>
              <a:rPr lang="en-US" dirty="0" err="1" smtClean="0"/>
              <a:t>kiritiladi</a:t>
            </a:r>
            <a:r>
              <a:rPr lang="en-US" dirty="0" smtClean="0"/>
              <a:t>.</a:t>
            </a:r>
            <a:br>
              <a:rPr lang="en-US" dirty="0" smtClean="0"/>
            </a:br>
            <a:endParaRPr lang="ru-RU" dirty="0"/>
          </a:p>
        </p:txBody>
      </p:sp>
    </p:spTree>
  </p:cSld>
  <p:clrMapOvr>
    <a:masterClrMapping/>
  </p:clrMapOvr>
  <p:transition advTm="2000"/>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bg>
      <p:bgPr>
        <a:gradFill>
          <a:gsLst>
            <a:gs pos="0">
              <a:srgbClr val="825600"/>
            </a:gs>
            <a:gs pos="13000">
              <a:srgbClr val="FFA800"/>
            </a:gs>
            <a:gs pos="28000">
              <a:srgbClr val="825600"/>
            </a:gs>
            <a:gs pos="42999">
              <a:srgbClr val="FFA800"/>
            </a:gs>
            <a:gs pos="58000">
              <a:srgbClr val="825600"/>
            </a:gs>
            <a:gs pos="72000">
              <a:srgbClr val="FFA800"/>
            </a:gs>
            <a:gs pos="87000">
              <a:srgbClr val="825600"/>
            </a:gs>
            <a:gs pos="100000">
              <a:srgbClr val="FFA800"/>
            </a:gs>
          </a:gsLst>
          <a:lin ang="16200000" scaled="0"/>
        </a:grad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428604"/>
            <a:ext cx="8229600" cy="2928958"/>
          </a:xfrm>
        </p:spPr>
        <p:txBody>
          <a:bodyPr>
            <a:normAutofit fontScale="90000"/>
          </a:bodyPr>
          <a:lstStyle/>
          <a:p>
            <a:pPr algn="ctr"/>
            <a:r>
              <a:rPr lang="en-US" sz="3200" dirty="0" err="1" smtClean="0">
                <a:solidFill>
                  <a:schemeClr val="accent2">
                    <a:lumMod val="50000"/>
                  </a:schemeClr>
                </a:solidFill>
              </a:rPr>
              <a:t>Kompyuterga</a:t>
            </a:r>
            <a:r>
              <a:rPr lang="en-US" sz="3200" dirty="0" smtClean="0">
                <a:solidFill>
                  <a:schemeClr val="accent2">
                    <a:lumMod val="50000"/>
                  </a:schemeClr>
                </a:solidFill>
              </a:rPr>
              <a:t> </a:t>
            </a:r>
            <a:r>
              <a:rPr lang="en-US" sz="3200" dirty="0" err="1" smtClean="0">
                <a:solidFill>
                  <a:schemeClr val="accent2">
                    <a:lumMod val="50000"/>
                  </a:schemeClr>
                </a:solidFill>
              </a:rPr>
              <a:t>qo’shimcha</a:t>
            </a:r>
            <a:r>
              <a:rPr lang="en-US" sz="3200" dirty="0" smtClean="0">
                <a:solidFill>
                  <a:schemeClr val="accent2">
                    <a:lumMod val="50000"/>
                  </a:schemeClr>
                </a:solidFill>
              </a:rPr>
              <a:t> </a:t>
            </a:r>
            <a:r>
              <a:rPr lang="en-US" sz="3200" dirty="0" err="1" smtClean="0">
                <a:solidFill>
                  <a:schemeClr val="accent2">
                    <a:lumMod val="50000"/>
                  </a:schemeClr>
                </a:solidFill>
              </a:rPr>
              <a:t>yangi</a:t>
            </a:r>
            <a:r>
              <a:rPr lang="en-US" sz="3200" dirty="0" smtClean="0">
                <a:solidFill>
                  <a:schemeClr val="accent2">
                    <a:lumMod val="50000"/>
                  </a:schemeClr>
                </a:solidFill>
              </a:rPr>
              <a:t> </a:t>
            </a:r>
            <a:r>
              <a:rPr lang="en-US" sz="3200" dirty="0" err="1" smtClean="0">
                <a:solidFill>
                  <a:schemeClr val="accent2">
                    <a:lumMod val="50000"/>
                  </a:schemeClr>
                </a:solidFill>
              </a:rPr>
              <a:t>qurilmalar</a:t>
            </a:r>
            <a:r>
              <a:rPr lang="en-US" sz="3200" dirty="0" smtClean="0">
                <a:solidFill>
                  <a:schemeClr val="accent2">
                    <a:lumMod val="50000"/>
                  </a:schemeClr>
                </a:solidFill>
              </a:rPr>
              <a:t>  </a:t>
            </a:r>
            <a:r>
              <a:rPr lang="en-US" sz="3200" dirty="0" err="1" smtClean="0">
                <a:solidFill>
                  <a:schemeClr val="accent2">
                    <a:lumMod val="50000"/>
                  </a:schemeClr>
                </a:solidFill>
              </a:rPr>
              <a:t>o’rnatish</a:t>
            </a:r>
            <a:r>
              <a:rPr lang="en-US" sz="3200" dirty="0" smtClean="0">
                <a:solidFill>
                  <a:schemeClr val="accent2">
                    <a:lumMod val="50000"/>
                  </a:schemeClr>
                </a:solidFill>
              </a:rPr>
              <a:t>.</a:t>
            </a:r>
            <a:r>
              <a:rPr lang="en-US" sz="1800" dirty="0" smtClean="0">
                <a:solidFill>
                  <a:schemeClr val="tx1"/>
                </a:solidFill>
              </a:rPr>
              <a:t/>
            </a:r>
            <a:br>
              <a:rPr lang="en-US" sz="1800" dirty="0" smtClean="0">
                <a:solidFill>
                  <a:schemeClr val="tx1"/>
                </a:solidFill>
              </a:rPr>
            </a:br>
            <a:r>
              <a:rPr lang="en-US" sz="1800" dirty="0" err="1" smtClean="0">
                <a:solidFill>
                  <a:schemeClr val="tx1"/>
                </a:solidFill>
              </a:rPr>
              <a:t>Yangi</a:t>
            </a:r>
            <a:r>
              <a:rPr lang="en-US" sz="1800" dirty="0" smtClean="0">
                <a:solidFill>
                  <a:schemeClr val="tx1"/>
                </a:solidFill>
              </a:rPr>
              <a:t> </a:t>
            </a:r>
            <a:r>
              <a:rPr lang="en-US" sz="1800" dirty="0" err="1" smtClean="0">
                <a:solidFill>
                  <a:schemeClr val="tx1"/>
                </a:solidFill>
              </a:rPr>
              <a:t>qurilmani</a:t>
            </a:r>
            <a:r>
              <a:rPr lang="en-US" sz="1800" dirty="0" smtClean="0">
                <a:solidFill>
                  <a:schemeClr val="tx1"/>
                </a:solidFill>
              </a:rPr>
              <a:t> </a:t>
            </a:r>
            <a:r>
              <a:rPr lang="en-US" sz="1800" dirty="0" err="1" smtClean="0">
                <a:solidFill>
                  <a:schemeClr val="tx1"/>
                </a:solidFill>
              </a:rPr>
              <a:t>tizimli</a:t>
            </a:r>
            <a:r>
              <a:rPr lang="en-US" sz="1800" dirty="0" smtClean="0">
                <a:solidFill>
                  <a:schemeClr val="tx1"/>
                </a:solidFill>
              </a:rPr>
              <a:t> </a:t>
            </a:r>
            <a:r>
              <a:rPr lang="en-US" sz="1800" dirty="0" err="1" smtClean="0">
                <a:solidFill>
                  <a:schemeClr val="tx1"/>
                </a:solidFill>
              </a:rPr>
              <a:t>blokka</a:t>
            </a:r>
            <a:r>
              <a:rPr lang="en-US" sz="1800" dirty="0" smtClean="0">
                <a:solidFill>
                  <a:schemeClr val="tx1"/>
                </a:solidFill>
              </a:rPr>
              <a:t> </a:t>
            </a:r>
            <a:r>
              <a:rPr lang="en-US" sz="1800" dirty="0" err="1" smtClean="0">
                <a:solidFill>
                  <a:schemeClr val="tx1"/>
                </a:solidFill>
              </a:rPr>
              <a:t>ulab</a:t>
            </a:r>
            <a:r>
              <a:rPr lang="en-US" sz="1800" dirty="0" smtClean="0">
                <a:solidFill>
                  <a:schemeClr val="tx1"/>
                </a:solidFill>
              </a:rPr>
              <a:t> </a:t>
            </a:r>
            <a:r>
              <a:rPr lang="en-US" sz="1800" dirty="0" err="1" smtClean="0">
                <a:solidFill>
                  <a:schemeClr val="tx1"/>
                </a:solidFill>
              </a:rPr>
              <a:t>undan</a:t>
            </a:r>
            <a:r>
              <a:rPr lang="en-US" sz="1800" dirty="0" smtClean="0">
                <a:solidFill>
                  <a:schemeClr val="tx1"/>
                </a:solidFill>
              </a:rPr>
              <a:t> </a:t>
            </a:r>
            <a:r>
              <a:rPr lang="en-US" sz="1800" dirty="0" err="1" smtClean="0">
                <a:solidFill>
                  <a:schemeClr val="tx1"/>
                </a:solidFill>
              </a:rPr>
              <a:t>foydalanish</a:t>
            </a:r>
            <a:r>
              <a:rPr lang="en-US" sz="1800" dirty="0" smtClean="0">
                <a:solidFill>
                  <a:schemeClr val="tx1"/>
                </a:solidFill>
              </a:rPr>
              <a:t> </a:t>
            </a:r>
            <a:r>
              <a:rPr lang="en-US" sz="1800" dirty="0" err="1" smtClean="0">
                <a:solidFill>
                  <a:schemeClr val="tx1"/>
                </a:solidFill>
              </a:rPr>
              <a:t>uchun</a:t>
            </a:r>
            <a:r>
              <a:rPr lang="en-US" sz="1800" dirty="0" smtClean="0">
                <a:solidFill>
                  <a:schemeClr val="tx1"/>
                </a:solidFill>
              </a:rPr>
              <a:t> </a:t>
            </a:r>
            <a:r>
              <a:rPr lang="en-US" sz="1800" dirty="0" err="1" smtClean="0">
                <a:solidFill>
                  <a:schemeClr val="tx1"/>
                </a:solidFill>
              </a:rPr>
              <a:t>oldin</a:t>
            </a:r>
            <a:r>
              <a:rPr lang="en-US" sz="1800" dirty="0" smtClean="0">
                <a:solidFill>
                  <a:schemeClr val="tx1"/>
                </a:solidFill>
              </a:rPr>
              <a:t> </a:t>
            </a:r>
            <a:r>
              <a:rPr lang="en-US" sz="1800" dirty="0" err="1" smtClean="0">
                <a:solidFill>
                  <a:schemeClr val="tx1"/>
                </a:solidFill>
              </a:rPr>
              <a:t>uni</a:t>
            </a:r>
            <a:r>
              <a:rPr lang="en-US" sz="1800" dirty="0" smtClean="0">
                <a:solidFill>
                  <a:schemeClr val="tx1"/>
                </a:solidFill>
              </a:rPr>
              <a:t> </a:t>
            </a:r>
            <a:r>
              <a:rPr lang="en-US" sz="1800" dirty="0" err="1" smtClean="0">
                <a:solidFill>
                  <a:schemeClr val="tx1"/>
                </a:solidFill>
              </a:rPr>
              <a:t>ulanish</a:t>
            </a:r>
            <a:r>
              <a:rPr lang="en-US" sz="1800" dirty="0" smtClean="0">
                <a:solidFill>
                  <a:schemeClr val="tx1"/>
                </a:solidFill>
              </a:rPr>
              <a:t> </a:t>
            </a:r>
            <a:r>
              <a:rPr lang="en-US" sz="1800" dirty="0" err="1" smtClean="0">
                <a:solidFill>
                  <a:schemeClr val="tx1"/>
                </a:solidFill>
              </a:rPr>
              <a:t>usuliga</a:t>
            </a:r>
            <a:r>
              <a:rPr lang="en-US" sz="1800" dirty="0" smtClean="0">
                <a:solidFill>
                  <a:schemeClr val="tx1"/>
                </a:solidFill>
              </a:rPr>
              <a:t> </a:t>
            </a:r>
            <a:r>
              <a:rPr lang="en-US" sz="1800" dirty="0" err="1" smtClean="0">
                <a:solidFill>
                  <a:schemeClr val="tx1"/>
                </a:solidFill>
              </a:rPr>
              <a:t>ko’ra</a:t>
            </a:r>
            <a:r>
              <a:rPr lang="en-US" sz="1800" dirty="0" smtClean="0">
                <a:solidFill>
                  <a:schemeClr val="tx1"/>
                </a:solidFill>
              </a:rPr>
              <a:t> </a:t>
            </a:r>
            <a:r>
              <a:rPr lang="en-US" sz="1800" dirty="0" err="1" smtClean="0">
                <a:solidFill>
                  <a:schemeClr val="tx1"/>
                </a:solidFill>
              </a:rPr>
              <a:t>to’ri</a:t>
            </a:r>
            <a:r>
              <a:rPr lang="en-US" sz="1800" dirty="0" smtClean="0">
                <a:solidFill>
                  <a:schemeClr val="tx1"/>
                </a:solidFill>
              </a:rPr>
              <a:t> </a:t>
            </a:r>
            <a:r>
              <a:rPr lang="en-US" sz="1800" dirty="0" err="1" smtClean="0">
                <a:solidFill>
                  <a:schemeClr val="tx1"/>
                </a:solidFill>
              </a:rPr>
              <a:t>ulanib</a:t>
            </a:r>
            <a:r>
              <a:rPr lang="en-US" sz="1800" dirty="0" smtClean="0">
                <a:solidFill>
                  <a:schemeClr val="tx1"/>
                </a:solidFill>
              </a:rPr>
              <a:t>, </a:t>
            </a:r>
            <a:r>
              <a:rPr lang="en-US" sz="1800" dirty="0" err="1" smtClean="0">
                <a:solidFill>
                  <a:schemeClr val="tx1"/>
                </a:solidFill>
              </a:rPr>
              <a:t>kompyuter</a:t>
            </a:r>
            <a:r>
              <a:rPr lang="en-US" sz="1800" dirty="0" smtClean="0">
                <a:solidFill>
                  <a:schemeClr val="tx1"/>
                </a:solidFill>
              </a:rPr>
              <a:t> </a:t>
            </a:r>
            <a:r>
              <a:rPr lang="en-US" sz="1800" dirty="0" err="1" smtClean="0">
                <a:solidFill>
                  <a:schemeClr val="tx1"/>
                </a:solidFill>
              </a:rPr>
              <a:t>yoqiladi</a:t>
            </a:r>
            <a:r>
              <a:rPr lang="en-US" sz="1800" dirty="0" smtClean="0">
                <a:solidFill>
                  <a:schemeClr val="tx1"/>
                </a:solidFill>
              </a:rPr>
              <a:t>. Agar </a:t>
            </a:r>
            <a:r>
              <a:rPr lang="en-US" sz="1800" dirty="0" err="1" smtClean="0">
                <a:solidFill>
                  <a:schemeClr val="tx1"/>
                </a:solidFill>
              </a:rPr>
              <a:t>operatsion</a:t>
            </a:r>
            <a:r>
              <a:rPr lang="en-US" sz="1800" dirty="0" smtClean="0">
                <a:solidFill>
                  <a:schemeClr val="tx1"/>
                </a:solidFill>
              </a:rPr>
              <a:t> </a:t>
            </a:r>
            <a:r>
              <a:rPr lang="en-US" sz="1800" dirty="0" err="1" smtClean="0">
                <a:solidFill>
                  <a:schemeClr val="tx1"/>
                </a:solidFill>
              </a:rPr>
              <a:t>tizimlarning</a:t>
            </a:r>
            <a:r>
              <a:rPr lang="en-US" sz="1800" dirty="0" smtClean="0">
                <a:solidFill>
                  <a:schemeClr val="tx1"/>
                </a:solidFill>
              </a:rPr>
              <a:t> </a:t>
            </a:r>
            <a:r>
              <a:rPr lang="en-US" sz="1800" dirty="0" err="1" smtClean="0">
                <a:solidFill>
                  <a:schemeClr val="tx1"/>
                </a:solidFill>
              </a:rPr>
              <a:t>o’zi</a:t>
            </a:r>
            <a:r>
              <a:rPr lang="en-US" sz="1800" dirty="0" smtClean="0">
                <a:solidFill>
                  <a:schemeClr val="tx1"/>
                </a:solidFill>
              </a:rPr>
              <a:t> </a:t>
            </a:r>
            <a:r>
              <a:rPr lang="en-US" sz="1800" dirty="0" err="1" smtClean="0">
                <a:solidFill>
                  <a:schemeClr val="tx1"/>
                </a:solidFill>
              </a:rPr>
              <a:t>yangi</a:t>
            </a:r>
            <a:r>
              <a:rPr lang="en-US" sz="1800" dirty="0" smtClean="0">
                <a:solidFill>
                  <a:schemeClr val="tx1"/>
                </a:solidFill>
              </a:rPr>
              <a:t> </a:t>
            </a:r>
            <a:r>
              <a:rPr lang="en-US" sz="1800" dirty="0" err="1" smtClean="0">
                <a:solidFill>
                  <a:schemeClr val="tx1"/>
                </a:solidFill>
              </a:rPr>
              <a:t>qurilmalarning</a:t>
            </a:r>
            <a:r>
              <a:rPr lang="en-US" sz="1800" dirty="0" smtClean="0">
                <a:solidFill>
                  <a:schemeClr val="tx1"/>
                </a:solidFill>
              </a:rPr>
              <a:t> </a:t>
            </a:r>
            <a:r>
              <a:rPr lang="en-US" sz="1800" dirty="0" err="1" smtClean="0">
                <a:solidFill>
                  <a:schemeClr val="tx1"/>
                </a:solidFill>
              </a:rPr>
              <a:t>draverini</a:t>
            </a:r>
            <a:r>
              <a:rPr lang="en-US" sz="1800" dirty="0" smtClean="0">
                <a:solidFill>
                  <a:schemeClr val="tx1"/>
                </a:solidFill>
              </a:rPr>
              <a:t> </a:t>
            </a:r>
            <a:r>
              <a:rPr lang="en-US" sz="1800" dirty="0" err="1" smtClean="0">
                <a:solidFill>
                  <a:schemeClr val="tx1"/>
                </a:solidFill>
              </a:rPr>
              <a:t>avtomatik</a:t>
            </a:r>
            <a:r>
              <a:rPr lang="en-US" sz="1800" dirty="0" smtClean="0">
                <a:solidFill>
                  <a:schemeClr val="tx1"/>
                </a:solidFill>
              </a:rPr>
              <a:t>  </a:t>
            </a:r>
            <a:r>
              <a:rPr lang="en-US" sz="1800" dirty="0" err="1" smtClean="0">
                <a:solidFill>
                  <a:schemeClr val="tx1"/>
                </a:solidFill>
              </a:rPr>
              <a:t>tarzda</a:t>
            </a:r>
            <a:r>
              <a:rPr lang="en-US" sz="1800" dirty="0" smtClean="0">
                <a:solidFill>
                  <a:schemeClr val="tx1"/>
                </a:solidFill>
              </a:rPr>
              <a:t> </a:t>
            </a:r>
            <a:r>
              <a:rPr lang="en-US" sz="1800" dirty="0" err="1" smtClean="0">
                <a:solidFill>
                  <a:schemeClr val="tx1"/>
                </a:solidFill>
              </a:rPr>
              <a:t>topmasa</a:t>
            </a:r>
            <a:r>
              <a:rPr lang="en-US" sz="1800" dirty="0" smtClean="0">
                <a:solidFill>
                  <a:schemeClr val="tx1"/>
                </a:solidFill>
              </a:rPr>
              <a:t> </a:t>
            </a:r>
            <a:r>
              <a:rPr lang="en-US" sz="1800" dirty="0" err="1" smtClean="0">
                <a:solidFill>
                  <a:schemeClr val="tx1"/>
                </a:solidFill>
              </a:rPr>
              <a:t>ularni</a:t>
            </a:r>
            <a:r>
              <a:rPr lang="en-US" sz="1800" dirty="0" smtClean="0">
                <a:solidFill>
                  <a:schemeClr val="tx1"/>
                </a:solidFill>
              </a:rPr>
              <a:t> </a:t>
            </a:r>
            <a:r>
              <a:rPr lang="en-US" sz="1800" dirty="0" err="1" smtClean="0">
                <a:solidFill>
                  <a:schemeClr val="tx1"/>
                </a:solidFill>
              </a:rPr>
              <a:t>biror</a:t>
            </a:r>
            <a:r>
              <a:rPr lang="en-US" sz="1800" dirty="0" smtClean="0">
                <a:solidFill>
                  <a:schemeClr val="tx1"/>
                </a:solidFill>
              </a:rPr>
              <a:t> </a:t>
            </a:r>
            <a:r>
              <a:rPr lang="en-US" sz="1800" dirty="0" err="1" smtClean="0">
                <a:solidFill>
                  <a:schemeClr val="tx1"/>
                </a:solidFill>
              </a:rPr>
              <a:t>ko’rsatilgan</a:t>
            </a:r>
            <a:r>
              <a:rPr lang="en-US" sz="1800" dirty="0" smtClean="0">
                <a:solidFill>
                  <a:schemeClr val="tx1"/>
                </a:solidFill>
              </a:rPr>
              <a:t> </a:t>
            </a:r>
            <a:r>
              <a:rPr lang="en-US" sz="1800" dirty="0" err="1" smtClean="0">
                <a:solidFill>
                  <a:schemeClr val="tx1"/>
                </a:solidFill>
              </a:rPr>
              <a:t>manzildan</a:t>
            </a:r>
            <a:r>
              <a:rPr lang="en-US" sz="1800" dirty="0" smtClean="0">
                <a:solidFill>
                  <a:schemeClr val="tx1"/>
                </a:solidFill>
              </a:rPr>
              <a:t> </a:t>
            </a:r>
            <a:r>
              <a:rPr lang="en-US" sz="1800" dirty="0" err="1" smtClean="0">
                <a:solidFill>
                  <a:schemeClr val="tx1"/>
                </a:solidFill>
              </a:rPr>
              <a:t>yuklash</a:t>
            </a:r>
            <a:r>
              <a:rPr lang="en-US" sz="1800" dirty="0" smtClean="0">
                <a:solidFill>
                  <a:schemeClr val="tx1"/>
                </a:solidFill>
              </a:rPr>
              <a:t> </a:t>
            </a:r>
            <a:r>
              <a:rPr lang="en-US" sz="1800" dirty="0" err="1" smtClean="0">
                <a:solidFill>
                  <a:schemeClr val="tx1"/>
                </a:solidFill>
              </a:rPr>
              <a:t>buyrug’I</a:t>
            </a:r>
            <a:r>
              <a:rPr lang="en-US" sz="1800" dirty="0" smtClean="0">
                <a:solidFill>
                  <a:schemeClr val="tx1"/>
                </a:solidFill>
              </a:rPr>
              <a:t> </a:t>
            </a:r>
            <a:r>
              <a:rPr lang="en-US" sz="1800" dirty="0" err="1" smtClean="0">
                <a:solidFill>
                  <a:schemeClr val="tx1"/>
                </a:solidFill>
              </a:rPr>
              <a:t>beriladi</a:t>
            </a:r>
            <a:r>
              <a:rPr lang="en-US" sz="1800" dirty="0" smtClean="0">
                <a:solidFill>
                  <a:schemeClr val="tx1"/>
                </a:solidFill>
              </a:rPr>
              <a:t>.</a:t>
            </a:r>
            <a:br>
              <a:rPr lang="en-US" sz="1800" dirty="0" smtClean="0">
                <a:solidFill>
                  <a:schemeClr val="tx1"/>
                </a:solidFill>
              </a:rPr>
            </a:br>
            <a:r>
              <a:rPr lang="en-US" sz="1800" i="1" dirty="0" err="1" smtClean="0">
                <a:solidFill>
                  <a:schemeClr val="tx1"/>
                </a:solidFill>
              </a:rPr>
              <a:t>Drayv</a:t>
            </a:r>
            <a:r>
              <a:rPr lang="ru-RU" sz="1800" i="1" dirty="0" smtClean="0">
                <a:solidFill>
                  <a:schemeClr val="tx1"/>
                </a:solidFill>
              </a:rPr>
              <a:t>е</a:t>
            </a:r>
            <a:r>
              <a:rPr lang="en-US" sz="1800" i="1" dirty="0" err="1" smtClean="0">
                <a:solidFill>
                  <a:schemeClr val="tx1"/>
                </a:solidFill>
              </a:rPr>
              <a:t>rlar</a:t>
            </a:r>
            <a:r>
              <a:rPr lang="en-US" sz="1800" i="1" dirty="0" smtClean="0">
                <a:solidFill>
                  <a:schemeClr val="tx1"/>
                </a:solidFill>
              </a:rPr>
              <a:t>. </a:t>
            </a:r>
            <a:r>
              <a:rPr lang="en-US" sz="1800" b="0" dirty="0" err="1" smtClean="0">
                <a:solidFill>
                  <a:schemeClr val="tx1"/>
                </a:solidFill>
              </a:rPr>
              <a:t>Ular</a:t>
            </a:r>
            <a:r>
              <a:rPr lang="en-US" sz="1800" b="0" dirty="0" smtClean="0">
                <a:solidFill>
                  <a:schemeClr val="tx1"/>
                </a:solidFill>
              </a:rPr>
              <a:t> OT </a:t>
            </a:r>
            <a:r>
              <a:rPr lang="en-US" sz="1800" b="0" dirty="0" err="1" smtClean="0">
                <a:solidFill>
                  <a:schemeClr val="tx1"/>
                </a:solidFill>
              </a:rPr>
              <a:t>imkoniyatlarini</a:t>
            </a:r>
            <a:r>
              <a:rPr lang="en-US" sz="1800" b="0" dirty="0" smtClean="0">
                <a:solidFill>
                  <a:schemeClr val="tx1"/>
                </a:solidFill>
              </a:rPr>
              <a:t> k</a:t>
            </a:r>
            <a:r>
              <a:rPr lang="ru-RU" sz="1800" b="0" dirty="0" smtClean="0">
                <a:solidFill>
                  <a:schemeClr val="tx1"/>
                </a:solidFill>
              </a:rPr>
              <a:t>е</a:t>
            </a:r>
            <a:r>
              <a:rPr lang="en-US" sz="1800" b="0" dirty="0" err="1" smtClean="0">
                <a:solidFill>
                  <a:schemeClr val="tx1"/>
                </a:solidFill>
              </a:rPr>
              <a:t>ngaytiradi</a:t>
            </a:r>
            <a:r>
              <a:rPr lang="en-US" sz="1800" b="0" dirty="0" smtClean="0">
                <a:solidFill>
                  <a:schemeClr val="tx1"/>
                </a:solidFill>
              </a:rPr>
              <a:t>. </a:t>
            </a:r>
            <a:r>
              <a:rPr lang="en-US" sz="1800" b="0" dirty="0" err="1" smtClean="0">
                <a:solidFill>
                  <a:schemeClr val="tx1"/>
                </a:solidFill>
              </a:rPr>
              <a:t>Jumladan</a:t>
            </a:r>
            <a:r>
              <a:rPr lang="en-US" sz="1800" b="0" dirty="0" smtClean="0">
                <a:solidFill>
                  <a:schemeClr val="tx1"/>
                </a:solidFill>
              </a:rPr>
              <a:t>, </a:t>
            </a:r>
            <a:r>
              <a:rPr lang="en-US" sz="1800" b="0" dirty="0" err="1" smtClean="0">
                <a:solidFill>
                  <a:schemeClr val="tx1"/>
                </a:solidFill>
              </a:rPr>
              <a:t>kompyut</a:t>
            </a:r>
            <a:r>
              <a:rPr lang="ru-RU" sz="1800" b="0" dirty="0" smtClean="0">
                <a:solidFill>
                  <a:schemeClr val="tx1"/>
                </a:solidFill>
              </a:rPr>
              <a:t>е</a:t>
            </a:r>
            <a:r>
              <a:rPr lang="en-US" sz="1800" b="0" dirty="0" err="1" smtClean="0">
                <a:solidFill>
                  <a:schemeClr val="tx1"/>
                </a:solidFill>
              </a:rPr>
              <a:t>rning</a:t>
            </a:r>
            <a:r>
              <a:rPr lang="en-US" sz="1800" b="0" dirty="0" smtClean="0">
                <a:solidFill>
                  <a:schemeClr val="tx1"/>
                </a:solidFill>
              </a:rPr>
              <a:t> </a:t>
            </a:r>
            <a:r>
              <a:rPr lang="en-US" sz="1800" b="0" dirty="0" err="1" smtClean="0">
                <a:solidFill>
                  <a:schemeClr val="tx1"/>
                </a:solidFill>
              </a:rPr>
              <a:t>kiritish</a:t>
            </a:r>
            <a:r>
              <a:rPr lang="en-US" sz="1800" b="0" dirty="0" smtClean="0">
                <a:solidFill>
                  <a:schemeClr val="tx1"/>
                </a:solidFill>
              </a:rPr>
              <a:t> – </a:t>
            </a:r>
            <a:r>
              <a:rPr lang="en-US" sz="1800" b="0" dirty="0" err="1" smtClean="0">
                <a:solidFill>
                  <a:schemeClr val="tx1"/>
                </a:solidFill>
              </a:rPr>
              <a:t>chiqarish</a:t>
            </a:r>
            <a:r>
              <a:rPr lang="en-US" sz="1800" b="0" dirty="0" smtClean="0">
                <a:solidFill>
                  <a:schemeClr val="tx1"/>
                </a:solidFill>
              </a:rPr>
              <a:t> </a:t>
            </a:r>
            <a:r>
              <a:rPr lang="en-US" sz="1800" b="0" dirty="0" err="1" smtClean="0">
                <a:solidFill>
                  <a:schemeClr val="tx1"/>
                </a:solidFill>
              </a:rPr>
              <a:t>qurilmalari</a:t>
            </a:r>
            <a:r>
              <a:rPr lang="en-US" sz="1800" b="0" dirty="0" smtClean="0">
                <a:solidFill>
                  <a:schemeClr val="tx1"/>
                </a:solidFill>
              </a:rPr>
              <a:t> (</a:t>
            </a:r>
            <a:r>
              <a:rPr lang="en-US" sz="1800" b="0" dirty="0" err="1" smtClean="0">
                <a:solidFill>
                  <a:schemeClr val="tx1"/>
                </a:solidFill>
              </a:rPr>
              <a:t>klaviatura</a:t>
            </a:r>
            <a:r>
              <a:rPr lang="en-US" sz="1800" b="0" dirty="0" smtClean="0">
                <a:solidFill>
                  <a:schemeClr val="tx1"/>
                </a:solidFill>
              </a:rPr>
              <a:t>, </a:t>
            </a:r>
            <a:r>
              <a:rPr lang="en-US" sz="1800" b="0" dirty="0" err="1" smtClean="0">
                <a:solidFill>
                  <a:schemeClr val="tx1"/>
                </a:solidFill>
              </a:rPr>
              <a:t>sichqoncha</a:t>
            </a:r>
            <a:r>
              <a:rPr lang="en-US" sz="1800" b="0" dirty="0" smtClean="0">
                <a:solidFill>
                  <a:schemeClr val="tx1"/>
                </a:solidFill>
              </a:rPr>
              <a:t>, print</a:t>
            </a:r>
            <a:r>
              <a:rPr lang="ru-RU" sz="1800" b="0" dirty="0" smtClean="0">
                <a:solidFill>
                  <a:schemeClr val="tx1"/>
                </a:solidFill>
              </a:rPr>
              <a:t>е</a:t>
            </a:r>
            <a:r>
              <a:rPr lang="en-US" sz="1800" b="0" dirty="0" err="1" smtClean="0">
                <a:solidFill>
                  <a:schemeClr val="tx1"/>
                </a:solidFill>
              </a:rPr>
              <a:t>rlar</a:t>
            </a:r>
            <a:r>
              <a:rPr lang="en-US" sz="1800" b="0" dirty="0" smtClean="0">
                <a:solidFill>
                  <a:schemeClr val="tx1"/>
                </a:solidFill>
              </a:rPr>
              <a:t> </a:t>
            </a:r>
            <a:r>
              <a:rPr lang="en-US" sz="1800" b="0" dirty="0" err="1" smtClean="0">
                <a:solidFill>
                  <a:schemeClr val="tx1"/>
                </a:solidFill>
              </a:rPr>
              <a:t>va</a:t>
            </a:r>
            <a:r>
              <a:rPr lang="en-US" sz="1800" b="0" dirty="0" smtClean="0">
                <a:solidFill>
                  <a:schemeClr val="tx1"/>
                </a:solidFill>
              </a:rPr>
              <a:t> </a:t>
            </a:r>
            <a:r>
              <a:rPr lang="en-US" sz="1800" b="0" dirty="0" err="1" smtClean="0">
                <a:solidFill>
                  <a:schemeClr val="tx1"/>
                </a:solidFill>
              </a:rPr>
              <a:t>boshqalar</a:t>
            </a:r>
            <a:r>
              <a:rPr lang="en-US" sz="1800" b="0" dirty="0" smtClean="0">
                <a:solidFill>
                  <a:schemeClr val="tx1"/>
                </a:solidFill>
              </a:rPr>
              <a:t>)</a:t>
            </a:r>
            <a:r>
              <a:rPr lang="en-US" sz="1800" b="0" dirty="0" err="1" smtClean="0">
                <a:solidFill>
                  <a:schemeClr val="tx1"/>
                </a:solidFill>
              </a:rPr>
              <a:t>ni</a:t>
            </a:r>
            <a:r>
              <a:rPr lang="en-US" sz="1800" b="0" dirty="0" smtClean="0">
                <a:solidFill>
                  <a:schemeClr val="tx1"/>
                </a:solidFill>
              </a:rPr>
              <a:t> </a:t>
            </a:r>
            <a:r>
              <a:rPr lang="en-US" sz="1800" b="0" dirty="0" err="1" smtClean="0">
                <a:solidFill>
                  <a:schemeClr val="tx1"/>
                </a:solidFill>
              </a:rPr>
              <a:t>boshqarishda</a:t>
            </a:r>
            <a:r>
              <a:rPr lang="en-US" sz="1800" b="0" dirty="0" smtClean="0">
                <a:solidFill>
                  <a:schemeClr val="tx1"/>
                </a:solidFill>
              </a:rPr>
              <a:t> </a:t>
            </a:r>
            <a:r>
              <a:rPr lang="en-US" sz="1800" b="0" dirty="0" err="1" smtClean="0">
                <a:solidFill>
                  <a:schemeClr val="tx1"/>
                </a:solidFill>
              </a:rPr>
              <a:t>yordam</a:t>
            </a:r>
            <a:r>
              <a:rPr lang="en-US" sz="1800" b="0" dirty="0" smtClean="0">
                <a:solidFill>
                  <a:schemeClr val="tx1"/>
                </a:solidFill>
              </a:rPr>
              <a:t> b</a:t>
            </a:r>
            <a:r>
              <a:rPr lang="ru-RU" sz="1800" b="0" dirty="0" smtClean="0">
                <a:solidFill>
                  <a:schemeClr val="tx1"/>
                </a:solidFill>
              </a:rPr>
              <a:t>е</a:t>
            </a:r>
            <a:r>
              <a:rPr lang="en-US" sz="1800" b="0" dirty="0" err="1" smtClean="0">
                <a:solidFill>
                  <a:schemeClr val="tx1"/>
                </a:solidFill>
              </a:rPr>
              <a:t>radi</a:t>
            </a:r>
            <a:r>
              <a:rPr lang="en-US" sz="1800" b="0" dirty="0" smtClean="0">
                <a:solidFill>
                  <a:schemeClr val="tx1"/>
                </a:solidFill>
              </a:rPr>
              <a:t>. </a:t>
            </a:r>
            <a:r>
              <a:rPr lang="en-US" sz="1800" b="0" dirty="0" err="1" smtClean="0">
                <a:solidFill>
                  <a:schemeClr val="tx1"/>
                </a:solidFill>
              </a:rPr>
              <a:t>Drayv</a:t>
            </a:r>
            <a:r>
              <a:rPr lang="ru-RU" sz="1800" b="0" dirty="0" smtClean="0">
                <a:solidFill>
                  <a:schemeClr val="tx1"/>
                </a:solidFill>
              </a:rPr>
              <a:t>е</a:t>
            </a:r>
            <a:r>
              <a:rPr lang="en-US" sz="1800" b="0" dirty="0" err="1" smtClean="0">
                <a:solidFill>
                  <a:schemeClr val="tx1"/>
                </a:solidFill>
              </a:rPr>
              <a:t>rlar</a:t>
            </a:r>
            <a:r>
              <a:rPr lang="en-US" sz="1800" b="0" dirty="0" smtClean="0">
                <a:solidFill>
                  <a:schemeClr val="tx1"/>
                </a:solidFill>
              </a:rPr>
              <a:t> </a:t>
            </a:r>
            <a:r>
              <a:rPr lang="en-US" sz="1800" b="0" dirty="0" err="1" smtClean="0">
                <a:solidFill>
                  <a:schemeClr val="tx1"/>
                </a:solidFill>
              </a:rPr>
              <a:t>yordamida</a:t>
            </a:r>
            <a:r>
              <a:rPr lang="en-US" sz="1800" b="0" dirty="0" smtClean="0">
                <a:solidFill>
                  <a:schemeClr val="tx1"/>
                </a:solidFill>
              </a:rPr>
              <a:t> </a:t>
            </a:r>
            <a:r>
              <a:rPr lang="en-US" sz="1800" b="0" dirty="0" err="1" smtClean="0">
                <a:solidFill>
                  <a:schemeClr val="tx1"/>
                </a:solidFill>
              </a:rPr>
              <a:t>kompyut</a:t>
            </a:r>
            <a:r>
              <a:rPr lang="ru-RU" sz="1800" b="0" dirty="0" smtClean="0">
                <a:solidFill>
                  <a:schemeClr val="tx1"/>
                </a:solidFill>
              </a:rPr>
              <a:t>е</a:t>
            </a:r>
            <a:r>
              <a:rPr lang="en-US" sz="1800" b="0" dirty="0" err="1" smtClean="0">
                <a:solidFill>
                  <a:schemeClr val="tx1"/>
                </a:solidFill>
              </a:rPr>
              <a:t>rga</a:t>
            </a:r>
            <a:r>
              <a:rPr lang="en-US" sz="1800" b="0" dirty="0" smtClean="0">
                <a:solidFill>
                  <a:schemeClr val="tx1"/>
                </a:solidFill>
              </a:rPr>
              <a:t> </a:t>
            </a:r>
            <a:r>
              <a:rPr lang="en-US" sz="1800" b="0" dirty="0" err="1" smtClean="0">
                <a:solidFill>
                  <a:schemeClr val="tx1"/>
                </a:solidFill>
              </a:rPr>
              <a:t>yangi</a:t>
            </a:r>
            <a:r>
              <a:rPr lang="en-US" sz="1800" b="0" dirty="0" smtClean="0">
                <a:solidFill>
                  <a:schemeClr val="tx1"/>
                </a:solidFill>
              </a:rPr>
              <a:t> </a:t>
            </a:r>
            <a:r>
              <a:rPr lang="en-US" sz="1800" b="0" dirty="0" err="1" smtClean="0">
                <a:solidFill>
                  <a:schemeClr val="tx1"/>
                </a:solidFill>
              </a:rPr>
              <a:t>qurilmalarni</a:t>
            </a:r>
            <a:r>
              <a:rPr lang="en-US" sz="1800" b="0" dirty="0" smtClean="0">
                <a:solidFill>
                  <a:schemeClr val="tx1"/>
                </a:solidFill>
              </a:rPr>
              <a:t> </a:t>
            </a:r>
            <a:r>
              <a:rPr lang="en-US" sz="1800" b="0" dirty="0" err="1" smtClean="0">
                <a:solidFill>
                  <a:schemeClr val="tx1"/>
                </a:solidFill>
              </a:rPr>
              <a:t>ulash</a:t>
            </a:r>
            <a:r>
              <a:rPr lang="en-US" sz="1800" b="0" dirty="0" smtClean="0">
                <a:solidFill>
                  <a:schemeClr val="tx1"/>
                </a:solidFill>
              </a:rPr>
              <a:t> </a:t>
            </a:r>
            <a:r>
              <a:rPr lang="en-US" sz="1800" b="0" dirty="0" err="1" smtClean="0">
                <a:solidFill>
                  <a:schemeClr val="tx1"/>
                </a:solidFill>
              </a:rPr>
              <a:t>yoki</a:t>
            </a:r>
            <a:r>
              <a:rPr lang="en-US" sz="1800" b="0" dirty="0" smtClean="0">
                <a:solidFill>
                  <a:schemeClr val="tx1"/>
                </a:solidFill>
              </a:rPr>
              <a:t> </a:t>
            </a:r>
            <a:r>
              <a:rPr lang="en-US" sz="1800" b="0" dirty="0" err="1" smtClean="0">
                <a:solidFill>
                  <a:schemeClr val="tx1"/>
                </a:solidFill>
              </a:rPr>
              <a:t>mavjud</a:t>
            </a:r>
            <a:r>
              <a:rPr lang="en-US" sz="1800" b="0" dirty="0" smtClean="0">
                <a:solidFill>
                  <a:schemeClr val="tx1"/>
                </a:solidFill>
              </a:rPr>
              <a:t> </a:t>
            </a:r>
            <a:r>
              <a:rPr lang="en-US" sz="1800" b="0" dirty="0" err="1" smtClean="0">
                <a:solidFill>
                  <a:schemeClr val="tx1"/>
                </a:solidFill>
              </a:rPr>
              <a:t>qurilmalardan</a:t>
            </a:r>
            <a:r>
              <a:rPr lang="en-US" sz="1800" b="0" dirty="0" smtClean="0">
                <a:solidFill>
                  <a:schemeClr val="tx1"/>
                </a:solidFill>
              </a:rPr>
              <a:t> </a:t>
            </a:r>
            <a:r>
              <a:rPr lang="en-US" sz="1800" b="0" dirty="0" err="1" smtClean="0">
                <a:solidFill>
                  <a:schemeClr val="tx1"/>
                </a:solidFill>
              </a:rPr>
              <a:t>nostandart</a:t>
            </a:r>
            <a:r>
              <a:rPr lang="en-US" sz="1800" b="0" dirty="0" smtClean="0">
                <a:solidFill>
                  <a:schemeClr val="tx1"/>
                </a:solidFill>
              </a:rPr>
              <a:t> </a:t>
            </a:r>
            <a:r>
              <a:rPr lang="en-US" sz="1800" b="0" dirty="0" err="1" smtClean="0">
                <a:solidFill>
                  <a:schemeClr val="tx1"/>
                </a:solidFill>
              </a:rPr>
              <a:t>ravishda</a:t>
            </a:r>
            <a:endParaRPr lang="ru-RU" sz="1800" dirty="0"/>
          </a:p>
        </p:txBody>
      </p:sp>
      <p:pic>
        <p:nvPicPr>
          <p:cNvPr id="4" name="Picture 3" descr="D:\RASMlar\Kompyuter Qurilmalari\213_____.BMP"/>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500034" y="3643314"/>
            <a:ext cx="3246967" cy="243522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descr="D:\RASMlar\Kompyuter Qurilmalari\26______.BM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000496" y="3571876"/>
            <a:ext cx="4536504" cy="227687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0000" lnSpcReduction="20000"/>
          </a:bodyPr>
          <a:lstStyle/>
          <a:p>
            <a:r>
              <a:rPr lang="ru-RU" b="1" dirty="0" smtClean="0"/>
              <a:t>Т</a:t>
            </a:r>
            <a:r>
              <a:rPr lang="en-US" b="1" dirty="0" err="1" smtClean="0"/>
              <a:t>ezkor</a:t>
            </a:r>
            <a:r>
              <a:rPr lang="en-US" b="1" dirty="0" smtClean="0"/>
              <a:t> (</a:t>
            </a:r>
            <a:r>
              <a:rPr lang="en-US" b="1" dirty="0" err="1" smtClean="0"/>
              <a:t>operativ</a:t>
            </a:r>
            <a:r>
              <a:rPr lang="en-US" b="1" dirty="0" smtClean="0"/>
              <a:t>) </a:t>
            </a:r>
            <a:r>
              <a:rPr lang="en-US" b="1" dirty="0" err="1" smtClean="0"/>
              <a:t>xotira</a:t>
            </a:r>
            <a:r>
              <a:rPr lang="en-US" b="1" dirty="0" smtClean="0"/>
              <a:t>.</a:t>
            </a:r>
            <a:endParaRPr lang="ru-RU" b="1" dirty="0" smtClean="0"/>
          </a:p>
          <a:p>
            <a:r>
              <a:rPr lang="en-US" dirty="0" smtClean="0"/>
              <a:t>           </a:t>
            </a:r>
            <a:r>
              <a:rPr lang="ru-RU" dirty="0" smtClean="0"/>
              <a:t>Т</a:t>
            </a:r>
            <a:r>
              <a:rPr lang="en-US" dirty="0" err="1" smtClean="0"/>
              <a:t>ezkor</a:t>
            </a:r>
            <a:r>
              <a:rPr lang="en-US" dirty="0" smtClean="0"/>
              <a:t> </a:t>
            </a:r>
            <a:r>
              <a:rPr lang="en-US" dirty="0" err="1" smtClean="0"/>
              <a:t>xotira</a:t>
            </a:r>
            <a:r>
              <a:rPr lang="en-US" dirty="0" smtClean="0"/>
              <a:t> </a:t>
            </a:r>
            <a:r>
              <a:rPr lang="en-US" dirty="0" err="1" smtClean="0"/>
              <a:t>uzida</a:t>
            </a:r>
            <a:r>
              <a:rPr lang="en-US" dirty="0" smtClean="0"/>
              <a:t> </a:t>
            </a:r>
            <a:r>
              <a:rPr lang="en-US" dirty="0" err="1" smtClean="0"/>
              <a:t>kompyuterda</a:t>
            </a:r>
            <a:r>
              <a:rPr lang="en-US" dirty="0" smtClean="0"/>
              <a:t>  </a:t>
            </a:r>
            <a:r>
              <a:rPr lang="en-US" dirty="0" err="1" smtClean="0"/>
              <a:t>ishlayetgan</a:t>
            </a:r>
            <a:r>
              <a:rPr lang="en-US" dirty="0" smtClean="0"/>
              <a:t>  </a:t>
            </a:r>
            <a:r>
              <a:rPr lang="en-US" dirty="0" err="1" smtClean="0"/>
              <a:t>dastur</a:t>
            </a:r>
            <a:r>
              <a:rPr lang="en-US" dirty="0" smtClean="0"/>
              <a:t> </a:t>
            </a:r>
            <a:r>
              <a:rPr lang="en-US" dirty="0" err="1" smtClean="0"/>
              <a:t>va</a:t>
            </a:r>
            <a:r>
              <a:rPr lang="en-US" dirty="0" smtClean="0"/>
              <a:t> </a:t>
            </a:r>
            <a:r>
              <a:rPr lang="en-US" dirty="0" err="1" smtClean="0"/>
              <a:t>ma’lumotlarni</a:t>
            </a:r>
            <a:r>
              <a:rPr lang="en-US" dirty="0" smtClean="0"/>
              <a:t> </a:t>
            </a:r>
            <a:r>
              <a:rPr lang="en-US" dirty="0" err="1" smtClean="0"/>
              <a:t>saklaydi</a:t>
            </a:r>
            <a:r>
              <a:rPr lang="en-US" dirty="0" smtClean="0"/>
              <a:t>. </a:t>
            </a:r>
            <a:r>
              <a:rPr lang="en-US" dirty="0" err="1" smtClean="0"/>
              <a:t>Ma’lumotlar</a:t>
            </a:r>
            <a:r>
              <a:rPr lang="en-US" dirty="0" smtClean="0"/>
              <a:t> </a:t>
            </a:r>
            <a:r>
              <a:rPr lang="en-US" dirty="0" err="1" smtClean="0"/>
              <a:t>doimiy</a:t>
            </a:r>
            <a:r>
              <a:rPr lang="en-US" dirty="0" smtClean="0"/>
              <a:t> </a:t>
            </a:r>
            <a:r>
              <a:rPr lang="en-US" dirty="0" err="1" smtClean="0"/>
              <a:t>xotiradan</a:t>
            </a:r>
            <a:r>
              <a:rPr lang="en-US" dirty="0" smtClean="0"/>
              <a:t> </a:t>
            </a:r>
            <a:r>
              <a:rPr lang="en-US" dirty="0" err="1" smtClean="0"/>
              <a:t>tezkor</a:t>
            </a:r>
            <a:r>
              <a:rPr lang="en-US" dirty="0" smtClean="0"/>
              <a:t> </a:t>
            </a:r>
            <a:r>
              <a:rPr lang="en-US" dirty="0" err="1" smtClean="0"/>
              <a:t>xotiraga</a:t>
            </a:r>
            <a:r>
              <a:rPr lang="en-US" dirty="0" smtClean="0"/>
              <a:t> </a:t>
            </a:r>
            <a:r>
              <a:rPr lang="en-US" dirty="0" err="1" smtClean="0"/>
              <a:t>kuchiriladi</a:t>
            </a:r>
            <a:r>
              <a:rPr lang="en-US" dirty="0" smtClean="0"/>
              <a:t>,  </a:t>
            </a:r>
            <a:r>
              <a:rPr lang="en-US" dirty="0" err="1" smtClean="0"/>
              <a:t>olingan</a:t>
            </a:r>
            <a:r>
              <a:rPr lang="en-US" dirty="0" smtClean="0"/>
              <a:t>  </a:t>
            </a:r>
            <a:r>
              <a:rPr lang="en-US" dirty="0" err="1" smtClean="0"/>
              <a:t>natijalar</a:t>
            </a:r>
            <a:r>
              <a:rPr lang="en-US" dirty="0" smtClean="0"/>
              <a:t>  </a:t>
            </a:r>
            <a:r>
              <a:rPr lang="en-US" dirty="0" err="1" smtClean="0"/>
              <a:t>zarur</a:t>
            </a:r>
            <a:r>
              <a:rPr lang="en-US" dirty="0" smtClean="0"/>
              <a:t>  </a:t>
            </a:r>
            <a:r>
              <a:rPr lang="en-US" dirty="0" err="1" smtClean="0"/>
              <a:t>xolda</a:t>
            </a:r>
            <a:r>
              <a:rPr lang="en-US" dirty="0" smtClean="0"/>
              <a:t> </a:t>
            </a:r>
            <a:r>
              <a:rPr lang="en-US" dirty="0" err="1" smtClean="0"/>
              <a:t>diskka</a:t>
            </a:r>
            <a:r>
              <a:rPr lang="en-US" dirty="0" smtClean="0"/>
              <a:t> </a:t>
            </a:r>
            <a:r>
              <a:rPr lang="en-US" dirty="0" err="1" smtClean="0"/>
              <a:t>qayta</a:t>
            </a:r>
            <a:r>
              <a:rPr lang="en-US" dirty="0" smtClean="0"/>
              <a:t> </a:t>
            </a:r>
            <a:r>
              <a:rPr lang="en-US" dirty="0" err="1" smtClean="0"/>
              <a:t>yoqiladi</a:t>
            </a:r>
            <a:r>
              <a:rPr lang="en-US" dirty="0" smtClean="0"/>
              <a:t>.</a:t>
            </a:r>
            <a:endParaRPr lang="ru-RU" dirty="0" smtClean="0"/>
          </a:p>
          <a:p>
            <a:r>
              <a:rPr lang="en-US" dirty="0" smtClean="0"/>
              <a:t>           </a:t>
            </a:r>
            <a:r>
              <a:rPr lang="en-US" dirty="0" err="1" smtClean="0"/>
              <a:t>Odatda</a:t>
            </a:r>
            <a:r>
              <a:rPr lang="en-US" dirty="0" smtClean="0"/>
              <a:t> </a:t>
            </a:r>
            <a:r>
              <a:rPr lang="en-US" dirty="0" err="1" smtClean="0"/>
              <a:t>Intium</a:t>
            </a:r>
            <a:r>
              <a:rPr lang="en-US" dirty="0" smtClean="0"/>
              <a:t> - 8088  </a:t>
            </a:r>
            <a:r>
              <a:rPr lang="en-US" dirty="0" err="1" smtClean="0"/>
              <a:t>protsessorli</a:t>
            </a:r>
            <a:r>
              <a:rPr lang="en-US" dirty="0" smtClean="0"/>
              <a:t>  </a:t>
            </a:r>
            <a:r>
              <a:rPr lang="en-US" dirty="0" err="1" smtClean="0"/>
              <a:t>shaxsiy</a:t>
            </a:r>
            <a:r>
              <a:rPr lang="en-US" dirty="0" smtClean="0"/>
              <a:t>  </a:t>
            </a:r>
            <a:r>
              <a:rPr lang="en-US" dirty="0" err="1" smtClean="0"/>
              <a:t>kompyuter</a:t>
            </a:r>
            <a:r>
              <a:rPr lang="en-US" dirty="0" smtClean="0"/>
              <a:t> </a:t>
            </a:r>
            <a:endParaRPr lang="ru-RU" dirty="0" smtClean="0"/>
          </a:p>
          <a:p>
            <a:r>
              <a:rPr lang="en-US" dirty="0" smtClean="0"/>
              <a:t> 1 </a:t>
            </a:r>
            <a:r>
              <a:rPr lang="en-US" dirty="0" err="1" smtClean="0"/>
              <a:t>Mbayt</a:t>
            </a:r>
            <a:r>
              <a:rPr lang="en-US" dirty="0" smtClean="0"/>
              <a:t> </a:t>
            </a:r>
            <a:r>
              <a:rPr lang="en-US" dirty="0" err="1" smtClean="0"/>
              <a:t>xajmdagi</a:t>
            </a:r>
            <a:r>
              <a:rPr lang="en-US" dirty="0" smtClean="0"/>
              <a:t> </a:t>
            </a:r>
            <a:r>
              <a:rPr lang="en-US" dirty="0" err="1" smtClean="0"/>
              <a:t>tezkor</a:t>
            </a:r>
            <a:r>
              <a:rPr lang="en-US" dirty="0" smtClean="0"/>
              <a:t> </a:t>
            </a:r>
            <a:r>
              <a:rPr lang="en-US" dirty="0" err="1" smtClean="0"/>
              <a:t>xotiraga</a:t>
            </a:r>
            <a:r>
              <a:rPr lang="en-US" dirty="0" smtClean="0"/>
              <a:t> </a:t>
            </a:r>
            <a:r>
              <a:rPr lang="en-US" dirty="0" err="1" smtClean="0"/>
              <a:t>ega</a:t>
            </a:r>
            <a:r>
              <a:rPr lang="en-US" dirty="0" smtClean="0"/>
              <a:t>.</a:t>
            </a:r>
            <a:endParaRPr lang="ru-RU" dirty="0" smtClean="0"/>
          </a:p>
          <a:p>
            <a:r>
              <a:rPr lang="en-US" b="1" dirty="0" smtClean="0"/>
              <a:t>      </a:t>
            </a:r>
            <a:r>
              <a:rPr lang="ru-RU" b="1" dirty="0" smtClean="0"/>
              <a:t>Т</a:t>
            </a:r>
            <a:r>
              <a:rPr lang="en-US" b="1" dirty="0" err="1" smtClean="0"/>
              <a:t>ezkor</a:t>
            </a:r>
            <a:r>
              <a:rPr lang="en-US" b="1" dirty="0" smtClean="0"/>
              <a:t> </a:t>
            </a:r>
            <a:r>
              <a:rPr lang="en-US" b="1" dirty="0" err="1" smtClean="0"/>
              <a:t>xotira</a:t>
            </a:r>
            <a:r>
              <a:rPr lang="en-US" b="1" dirty="0" smtClean="0"/>
              <a:t> - </a:t>
            </a:r>
            <a:r>
              <a:rPr lang="en-US" dirty="0" smtClean="0"/>
              <a:t>IBM PC  </a:t>
            </a:r>
            <a:r>
              <a:rPr lang="en-US" dirty="0" err="1" smtClean="0"/>
              <a:t>kompyuterlarining</a:t>
            </a:r>
            <a:r>
              <a:rPr lang="en-US" dirty="0" smtClean="0"/>
              <a:t> </a:t>
            </a:r>
            <a:r>
              <a:rPr lang="en-US" dirty="0" err="1" smtClean="0"/>
              <a:t>tezkor</a:t>
            </a:r>
            <a:r>
              <a:rPr lang="en-US" dirty="0" smtClean="0"/>
              <a:t> </a:t>
            </a:r>
            <a:r>
              <a:rPr lang="en-US" dirty="0" err="1" smtClean="0"/>
              <a:t>xotirasi</a:t>
            </a:r>
            <a:r>
              <a:rPr lang="en-US" dirty="0" smtClean="0"/>
              <a:t> 1 </a:t>
            </a:r>
            <a:r>
              <a:rPr lang="en-US" dirty="0" err="1" smtClean="0"/>
              <a:t>Megabaytdan</a:t>
            </a:r>
            <a:r>
              <a:rPr lang="en-US" dirty="0" smtClean="0"/>
              <a:t> </a:t>
            </a:r>
            <a:r>
              <a:rPr lang="en-US" dirty="0" err="1" smtClean="0"/>
              <a:t>ko’proq</a:t>
            </a:r>
            <a:r>
              <a:rPr lang="en-US" dirty="0" smtClean="0"/>
              <a:t> </a:t>
            </a:r>
            <a:r>
              <a:rPr lang="en-US" dirty="0" err="1" smtClean="0"/>
              <a:t>hajmga</a:t>
            </a:r>
            <a:r>
              <a:rPr lang="en-US" dirty="0" smtClean="0"/>
              <a:t> </a:t>
            </a:r>
            <a:r>
              <a:rPr lang="en-US" dirty="0" err="1" smtClean="0"/>
              <a:t>ega</a:t>
            </a:r>
            <a:r>
              <a:rPr lang="en-US" dirty="0" smtClean="0"/>
              <a:t> </a:t>
            </a:r>
            <a:r>
              <a:rPr lang="en-US" dirty="0" err="1" smtClean="0"/>
              <a:t>bo’lib</a:t>
            </a:r>
            <a:r>
              <a:rPr lang="en-US" dirty="0" smtClean="0"/>
              <a:t>, </a:t>
            </a:r>
            <a:r>
              <a:rPr lang="en-US" dirty="0" err="1" smtClean="0"/>
              <a:t>bu</a:t>
            </a:r>
            <a:r>
              <a:rPr lang="en-US" dirty="0" smtClean="0"/>
              <a:t> </a:t>
            </a:r>
            <a:r>
              <a:rPr lang="en-US" dirty="0" err="1" smtClean="0"/>
              <a:t>xotira</a:t>
            </a:r>
            <a:r>
              <a:rPr lang="en-US" dirty="0" smtClean="0"/>
              <a:t> </a:t>
            </a:r>
            <a:r>
              <a:rPr lang="en-US" dirty="0" err="1" smtClean="0"/>
              <a:t>ikki</a:t>
            </a:r>
            <a:r>
              <a:rPr lang="en-US" dirty="0" smtClean="0"/>
              <a:t> </a:t>
            </a:r>
            <a:r>
              <a:rPr lang="en-US" dirty="0" err="1" smtClean="0"/>
              <a:t>kismdan</a:t>
            </a:r>
            <a:r>
              <a:rPr lang="en-US" dirty="0" smtClean="0"/>
              <a:t> </a:t>
            </a:r>
            <a:r>
              <a:rPr lang="en-US" dirty="0" err="1" smtClean="0"/>
              <a:t>iboratdir</a:t>
            </a:r>
            <a:r>
              <a:rPr lang="en-US" dirty="0" smtClean="0"/>
              <a:t>:</a:t>
            </a:r>
            <a:endParaRPr lang="ru-RU" dirty="0" smtClean="0"/>
          </a:p>
          <a:p>
            <a:r>
              <a:rPr lang="en-US" dirty="0" smtClean="0"/>
              <a:t>     1) 640 </a:t>
            </a:r>
            <a:r>
              <a:rPr lang="en-US" dirty="0" err="1" smtClean="0"/>
              <a:t>Kbaytli</a:t>
            </a:r>
            <a:r>
              <a:rPr lang="en-US" dirty="0" smtClean="0"/>
              <a:t> </a:t>
            </a:r>
            <a:r>
              <a:rPr lang="en-US" dirty="0" err="1" smtClean="0"/>
              <a:t>qismiga</a:t>
            </a:r>
            <a:r>
              <a:rPr lang="en-US" dirty="0" smtClean="0"/>
              <a:t> </a:t>
            </a:r>
            <a:r>
              <a:rPr lang="en-US" dirty="0" err="1" smtClean="0"/>
              <a:t>amallar</a:t>
            </a:r>
            <a:r>
              <a:rPr lang="en-US" dirty="0" smtClean="0"/>
              <a:t> </a:t>
            </a:r>
            <a:r>
              <a:rPr lang="en-US" dirty="0" err="1" smtClean="0"/>
              <a:t>tizimi</a:t>
            </a:r>
            <a:r>
              <a:rPr lang="en-US" dirty="0" smtClean="0"/>
              <a:t> </a:t>
            </a:r>
            <a:r>
              <a:rPr lang="en-US" dirty="0" err="1" smtClean="0"/>
              <a:t>hamda</a:t>
            </a:r>
            <a:r>
              <a:rPr lang="en-US" dirty="0" smtClean="0"/>
              <a:t> </a:t>
            </a:r>
            <a:r>
              <a:rPr lang="en-US" dirty="0" err="1" smtClean="0"/>
              <a:t>amaliy</a:t>
            </a:r>
            <a:r>
              <a:rPr lang="en-US" dirty="0" smtClean="0"/>
              <a:t> </a:t>
            </a:r>
            <a:r>
              <a:rPr lang="en-US" dirty="0" err="1" smtClean="0"/>
              <a:t>dasturlar</a:t>
            </a:r>
            <a:r>
              <a:rPr lang="en-US" dirty="0" smtClean="0"/>
              <a:t> </a:t>
            </a:r>
            <a:r>
              <a:rPr lang="en-US" dirty="0" err="1" smtClean="0"/>
              <a:t>majmuasi</a:t>
            </a:r>
            <a:r>
              <a:rPr lang="en-US" dirty="0" smtClean="0"/>
              <a:t> </a:t>
            </a:r>
            <a:r>
              <a:rPr lang="en-US" dirty="0" err="1" smtClean="0"/>
              <a:t>joylashtiriladi</a:t>
            </a:r>
            <a:r>
              <a:rPr lang="en-US" dirty="0" smtClean="0"/>
              <a:t>;</a:t>
            </a:r>
            <a:endParaRPr lang="ru-RU" dirty="0" smtClean="0"/>
          </a:p>
          <a:p>
            <a:r>
              <a:rPr lang="en-US" dirty="0" smtClean="0"/>
              <a:t>     2) </a:t>
            </a:r>
            <a:r>
              <a:rPr lang="en-US" dirty="0" err="1" smtClean="0"/>
              <a:t>Qolgan</a:t>
            </a:r>
            <a:r>
              <a:rPr lang="en-US" dirty="0" smtClean="0"/>
              <a:t>  </a:t>
            </a:r>
            <a:r>
              <a:rPr lang="en-US" dirty="0" err="1" smtClean="0"/>
              <a:t>kismiga</a:t>
            </a:r>
            <a:r>
              <a:rPr lang="en-US" dirty="0" smtClean="0"/>
              <a:t>  </a:t>
            </a:r>
            <a:r>
              <a:rPr lang="en-US" dirty="0" err="1" smtClean="0"/>
              <a:t>xizmatchi</a:t>
            </a:r>
            <a:r>
              <a:rPr lang="en-US" dirty="0" smtClean="0"/>
              <a:t>  </a:t>
            </a:r>
            <a:r>
              <a:rPr lang="en-US" dirty="0" err="1" smtClean="0"/>
              <a:t>maqsadlar</a:t>
            </a:r>
            <a:r>
              <a:rPr lang="en-US" dirty="0" smtClean="0"/>
              <a:t>  </a:t>
            </a:r>
            <a:r>
              <a:rPr lang="en-US" dirty="0" err="1" smtClean="0"/>
              <a:t>uchun</a:t>
            </a:r>
            <a:r>
              <a:rPr lang="en-US" dirty="0" smtClean="0"/>
              <a:t>  </a:t>
            </a:r>
            <a:r>
              <a:rPr lang="en-US" dirty="0" err="1" smtClean="0"/>
              <a:t>ishlatiladigan</a:t>
            </a:r>
            <a:r>
              <a:rPr lang="en-US" dirty="0" smtClean="0"/>
              <a:t> </a:t>
            </a:r>
            <a:r>
              <a:rPr lang="en-US" dirty="0" err="1" smtClean="0"/>
              <a:t>dasturlar</a:t>
            </a:r>
            <a:r>
              <a:rPr lang="en-US" dirty="0" smtClean="0"/>
              <a:t>   </a:t>
            </a:r>
            <a:r>
              <a:rPr lang="en-US" dirty="0" err="1" smtClean="0"/>
              <a:t>joylashtiriladi</a:t>
            </a:r>
            <a:r>
              <a:rPr lang="en-US" dirty="0" smtClean="0"/>
              <a:t>   (test   </a:t>
            </a:r>
            <a:r>
              <a:rPr lang="en-US" dirty="0" err="1" smtClean="0"/>
              <a:t>dasturlari</a:t>
            </a:r>
            <a:r>
              <a:rPr lang="en-US" dirty="0" smtClean="0"/>
              <a:t>, </a:t>
            </a:r>
            <a:r>
              <a:rPr lang="en-US" dirty="0" err="1" smtClean="0"/>
              <a:t>dastavval</a:t>
            </a:r>
            <a:r>
              <a:rPr lang="en-US" dirty="0" smtClean="0"/>
              <a:t> </a:t>
            </a:r>
            <a:r>
              <a:rPr lang="en-US" dirty="0" err="1" smtClean="0"/>
              <a:t>kompyuterni</a:t>
            </a:r>
            <a:r>
              <a:rPr lang="en-US" dirty="0" smtClean="0"/>
              <a:t> </a:t>
            </a:r>
            <a:r>
              <a:rPr lang="en-US" dirty="0" err="1" smtClean="0"/>
              <a:t>ishga</a:t>
            </a:r>
            <a:r>
              <a:rPr lang="en-US" dirty="0" smtClean="0"/>
              <a:t> </a:t>
            </a:r>
            <a:r>
              <a:rPr lang="en-US" dirty="0" err="1" smtClean="0"/>
              <a:t>tayyorlash</a:t>
            </a:r>
            <a:r>
              <a:rPr lang="en-US" dirty="0" smtClean="0"/>
              <a:t> </a:t>
            </a:r>
            <a:r>
              <a:rPr lang="en-US" dirty="0" err="1" smtClean="0"/>
              <a:t>dasturi</a:t>
            </a:r>
            <a:r>
              <a:rPr lang="en-US" dirty="0" smtClean="0"/>
              <a:t> </a:t>
            </a:r>
            <a:r>
              <a:rPr lang="en-US" dirty="0" err="1" smtClean="0"/>
              <a:t>va</a:t>
            </a:r>
            <a:r>
              <a:rPr lang="en-US" dirty="0" smtClean="0"/>
              <a:t> </a:t>
            </a:r>
            <a:r>
              <a:rPr lang="en-US" dirty="0" err="1" smtClean="0"/>
              <a:t>boshqalar</a:t>
            </a:r>
            <a:r>
              <a:rPr lang="en-US" dirty="0" smtClean="0"/>
              <a:t>).</a:t>
            </a:r>
            <a:endParaRPr lang="ru-RU" dirty="0" smtClean="0"/>
          </a:p>
          <a:p>
            <a:endParaRPr lang="ru-RU" dirty="0" smtClean="0"/>
          </a:p>
          <a:p>
            <a:endParaRPr lang="ru-RU" dirty="0"/>
          </a:p>
        </p:txBody>
      </p:sp>
      <p:sp>
        <p:nvSpPr>
          <p:cNvPr id="3" name="Заголовок 2"/>
          <p:cNvSpPr>
            <a:spLocks noGrp="1"/>
          </p:cNvSpPr>
          <p:nvPr>
            <p:ph type="title"/>
          </p:nvPr>
        </p:nvSpPr>
        <p:spPr/>
        <p:txBody>
          <a:bodyPr>
            <a:normAutofit/>
          </a:bodyPr>
          <a:lstStyle/>
          <a:p>
            <a:pPr algn="ctr"/>
            <a:r>
              <a:rPr lang="en-US" sz="2400" dirty="0" smtClean="0">
                <a:solidFill>
                  <a:schemeClr val="accent2">
                    <a:lumMod val="75000"/>
                  </a:schemeClr>
                </a:solidFill>
              </a:rPr>
              <a:t> </a:t>
            </a:r>
            <a:r>
              <a:rPr lang="en-US" sz="2400" dirty="0" err="1" smtClean="0">
                <a:solidFill>
                  <a:schemeClr val="accent2">
                    <a:lumMod val="75000"/>
                  </a:schemeClr>
                </a:solidFill>
              </a:rPr>
              <a:t>Tezkor</a:t>
            </a:r>
            <a:r>
              <a:rPr lang="en-US" sz="2400" dirty="0" smtClean="0">
                <a:solidFill>
                  <a:schemeClr val="accent2">
                    <a:lumMod val="75000"/>
                  </a:schemeClr>
                </a:solidFill>
              </a:rPr>
              <a:t> </a:t>
            </a:r>
            <a:r>
              <a:rPr lang="en-US" sz="2400" dirty="0" err="1" smtClean="0">
                <a:solidFill>
                  <a:schemeClr val="accent2">
                    <a:lumMod val="75000"/>
                  </a:schemeClr>
                </a:solidFill>
              </a:rPr>
              <a:t>xotira</a:t>
            </a:r>
            <a:r>
              <a:rPr lang="en-US" sz="2400" dirty="0" smtClean="0">
                <a:solidFill>
                  <a:schemeClr val="accent2">
                    <a:lumMod val="75000"/>
                  </a:schemeClr>
                </a:solidFill>
              </a:rPr>
              <a:t>, </a:t>
            </a:r>
            <a:r>
              <a:rPr lang="en-US" sz="2400" dirty="0" err="1" smtClean="0">
                <a:solidFill>
                  <a:schemeClr val="accent2">
                    <a:lumMod val="75000"/>
                  </a:schemeClr>
                </a:solidFill>
              </a:rPr>
              <a:t>uni</a:t>
            </a:r>
            <a:r>
              <a:rPr lang="en-US" sz="2400" dirty="0" smtClean="0">
                <a:solidFill>
                  <a:schemeClr val="accent2">
                    <a:lumMod val="75000"/>
                  </a:schemeClr>
                </a:solidFill>
              </a:rPr>
              <a:t> </a:t>
            </a:r>
            <a:r>
              <a:rPr lang="en-US" sz="2400" dirty="0" err="1" smtClean="0">
                <a:solidFill>
                  <a:schemeClr val="accent2">
                    <a:lumMod val="75000"/>
                  </a:schemeClr>
                </a:solidFill>
              </a:rPr>
              <a:t>vazifasi</a:t>
            </a:r>
            <a:r>
              <a:rPr lang="en-US" sz="2400" dirty="0" smtClean="0">
                <a:solidFill>
                  <a:schemeClr val="accent2">
                    <a:lumMod val="75000"/>
                  </a:schemeClr>
                </a:solidFill>
              </a:rPr>
              <a:t> </a:t>
            </a:r>
            <a:r>
              <a:rPr lang="en-US" sz="2400" dirty="0" err="1" smtClean="0">
                <a:solidFill>
                  <a:schemeClr val="accent2">
                    <a:lumMod val="75000"/>
                  </a:schemeClr>
                </a:solidFill>
              </a:rPr>
              <a:t>bilan</a:t>
            </a:r>
            <a:r>
              <a:rPr lang="en-US" sz="2400" dirty="0" smtClean="0">
                <a:solidFill>
                  <a:schemeClr val="accent2">
                    <a:lumMod val="75000"/>
                  </a:schemeClr>
                </a:solidFill>
              </a:rPr>
              <a:t> </a:t>
            </a:r>
            <a:r>
              <a:rPr lang="en-US" sz="2400" dirty="0" err="1" smtClean="0">
                <a:solidFill>
                  <a:schemeClr val="accent2">
                    <a:lumMod val="75000"/>
                  </a:schemeClr>
                </a:solidFill>
              </a:rPr>
              <a:t>tanishish</a:t>
            </a:r>
            <a:endParaRPr lang="ru-RU" sz="2400" dirty="0">
              <a:solidFill>
                <a:schemeClr val="accent2">
                  <a:lumMod val="75000"/>
                </a:schemeClr>
              </a:solidFill>
            </a:endParaRPr>
          </a:p>
        </p:txBody>
      </p:sp>
    </p:spTree>
  </p:cSld>
  <p:clrMapOvr>
    <a:masterClrMapping/>
  </p:clrMapOvr>
  <p:transition advTm="2000"/>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bg>
      <p:bgPr>
        <a:solidFill>
          <a:srgbClr val="FFC000">
            <a:alpha val="61000"/>
          </a:srgbClr>
        </a:soli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00108"/>
            <a:ext cx="8229600" cy="5007183"/>
          </a:xfrm>
        </p:spPr>
        <p:txBody>
          <a:bodyPr>
            <a:normAutofit fontScale="85000" lnSpcReduction="10000"/>
          </a:bodyPr>
          <a:lstStyle/>
          <a:p>
            <a:r>
              <a:rPr lang="en-US" sz="2800" dirty="0" err="1" smtClean="0"/>
              <a:t>Tezkor</a:t>
            </a:r>
            <a:r>
              <a:rPr lang="en-US" sz="2800" dirty="0" smtClean="0"/>
              <a:t> </a:t>
            </a:r>
            <a:r>
              <a:rPr lang="en-US" sz="2800" dirty="0" err="1" smtClean="0"/>
              <a:t>xotira</a:t>
            </a:r>
            <a:r>
              <a:rPr lang="en-US" sz="2800" dirty="0" smtClean="0"/>
              <a:t>, </a:t>
            </a:r>
            <a:r>
              <a:rPr lang="en-US" sz="2800" dirty="0" err="1" smtClean="0"/>
              <a:t>uning</a:t>
            </a:r>
            <a:r>
              <a:rPr lang="en-US" sz="2800" dirty="0" smtClean="0"/>
              <a:t> </a:t>
            </a:r>
            <a:r>
              <a:rPr lang="en-US" sz="2800" dirty="0" err="1" smtClean="0"/>
              <a:t>turi</a:t>
            </a:r>
            <a:r>
              <a:rPr lang="en-US" sz="2800" dirty="0" smtClean="0"/>
              <a:t> </a:t>
            </a:r>
            <a:r>
              <a:rPr lang="en-US" sz="2800" dirty="0" err="1" smtClean="0"/>
              <a:t>va</a:t>
            </a:r>
            <a:r>
              <a:rPr lang="en-US" sz="2800" dirty="0" smtClean="0"/>
              <a:t> </a:t>
            </a:r>
            <a:r>
              <a:rPr lang="en-US" sz="2800" dirty="0" err="1" smtClean="0"/>
              <a:t>vazifasi</a:t>
            </a:r>
            <a:r>
              <a:rPr lang="en-US" sz="2800" dirty="0" smtClean="0"/>
              <a:t>                                                                                                                                             </a:t>
            </a:r>
            <a:r>
              <a:rPr lang="en-US" sz="2800" dirty="0" err="1" smtClean="0"/>
              <a:t>bilan</a:t>
            </a:r>
            <a:r>
              <a:rPr lang="en-US" sz="2800" dirty="0" smtClean="0"/>
              <a:t> </a:t>
            </a:r>
            <a:r>
              <a:rPr lang="en-US" sz="2800" dirty="0" err="1" smtClean="0"/>
              <a:t>tanishish</a:t>
            </a:r>
            <a:r>
              <a:rPr lang="en-US" sz="2800" dirty="0" smtClean="0"/>
              <a:t/>
            </a:r>
            <a:br>
              <a:rPr lang="en-US" sz="2800" dirty="0" smtClean="0"/>
            </a:br>
            <a:r>
              <a:rPr lang="en-US" sz="2800" dirty="0" smtClean="0"/>
              <a:t>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dirty="0" smtClean="0"/>
              <a:t/>
            </a:r>
            <a:br>
              <a:rPr lang="en-US" sz="2800" dirty="0" smtClean="0"/>
            </a:br>
            <a:r>
              <a:rPr lang="en-US" sz="2800" i="1" dirty="0" smtClean="0"/>
              <a:t>Op</a:t>
            </a:r>
            <a:r>
              <a:rPr lang="ru-RU" sz="2800" i="1" dirty="0" smtClean="0"/>
              <a:t>е</a:t>
            </a:r>
            <a:r>
              <a:rPr lang="en-US" sz="2800" i="1" dirty="0" err="1" smtClean="0"/>
              <a:t>rativ</a:t>
            </a:r>
            <a:r>
              <a:rPr lang="en-US" sz="2800" i="1" dirty="0" smtClean="0"/>
              <a:t> </a:t>
            </a:r>
            <a:r>
              <a:rPr lang="en-US" sz="2800" i="1" dirty="0" err="1" smtClean="0"/>
              <a:t>xotira</a:t>
            </a:r>
            <a:r>
              <a:rPr lang="en-US" sz="2800" i="1" dirty="0" smtClean="0"/>
              <a:t>. </a:t>
            </a:r>
            <a:r>
              <a:rPr lang="en-US" sz="2800" dirty="0" smtClean="0"/>
              <a:t>Op</a:t>
            </a:r>
            <a:r>
              <a:rPr lang="ru-RU" sz="2800" dirty="0" smtClean="0"/>
              <a:t>е</a:t>
            </a:r>
            <a:r>
              <a:rPr lang="en-US" sz="2800" dirty="0" err="1" smtClean="0"/>
              <a:t>rativ</a:t>
            </a:r>
            <a:r>
              <a:rPr lang="en-US" sz="2800" dirty="0" smtClean="0"/>
              <a:t> </a:t>
            </a:r>
            <a:r>
              <a:rPr lang="en-US" sz="2800" dirty="0" err="1" smtClean="0"/>
              <a:t>xotira</a:t>
            </a:r>
            <a:r>
              <a:rPr lang="en-US" sz="2800" dirty="0" smtClean="0"/>
              <a:t> </a:t>
            </a:r>
            <a:r>
              <a:rPr lang="en-US" sz="2800" dirty="0" err="1" smtClean="0"/>
              <a:t>o’zida</a:t>
            </a:r>
            <a:r>
              <a:rPr lang="en-US" sz="2800" dirty="0" smtClean="0"/>
              <a:t> </a:t>
            </a:r>
            <a:r>
              <a:rPr lang="en-US" sz="2800" dirty="0" err="1" smtClean="0"/>
              <a:t>kompyut</a:t>
            </a:r>
            <a:r>
              <a:rPr lang="ru-RU" sz="2800" dirty="0" smtClean="0"/>
              <a:t>е</a:t>
            </a:r>
            <a:r>
              <a:rPr lang="en-US" sz="2800" dirty="0" err="1" smtClean="0"/>
              <a:t>rda</a:t>
            </a:r>
            <a:r>
              <a:rPr lang="en-US" sz="2800" dirty="0" smtClean="0"/>
              <a:t> </a:t>
            </a:r>
            <a:r>
              <a:rPr lang="en-US" sz="2800" dirty="0" err="1" smtClean="0"/>
              <a:t>ishlayotgan</a:t>
            </a:r>
            <a:r>
              <a:rPr lang="en-US" sz="2800" dirty="0" smtClean="0"/>
              <a:t> </a:t>
            </a:r>
            <a:r>
              <a:rPr lang="en-US" sz="2800" dirty="0" err="1" smtClean="0"/>
              <a:t>dasturlar</a:t>
            </a:r>
            <a:r>
              <a:rPr lang="en-US" sz="2800" dirty="0" smtClean="0"/>
              <a:t> </a:t>
            </a:r>
            <a:r>
              <a:rPr lang="en-US" sz="2800" dirty="0" err="1" smtClean="0"/>
              <a:t>va</a:t>
            </a:r>
            <a:r>
              <a:rPr lang="en-US" sz="2800" dirty="0" smtClean="0"/>
              <a:t> </a:t>
            </a:r>
            <a:r>
              <a:rPr lang="en-US" sz="2800" dirty="0" err="1" smtClean="0"/>
              <a:t>ma’lumotlarni</a:t>
            </a:r>
            <a:r>
              <a:rPr lang="en-US" sz="2800" dirty="0" smtClean="0"/>
              <a:t> </a:t>
            </a:r>
            <a:r>
              <a:rPr lang="en-US" sz="2800" dirty="0" err="1" smtClean="0"/>
              <a:t>saqlaydi</a:t>
            </a:r>
            <a:r>
              <a:rPr lang="en-US" sz="2800" dirty="0" smtClean="0"/>
              <a:t>. </a:t>
            </a:r>
            <a:r>
              <a:rPr lang="en-US" sz="2800" dirty="0" err="1" smtClean="0"/>
              <a:t>Ma’lumotlar</a:t>
            </a:r>
            <a:r>
              <a:rPr lang="en-US" sz="2800" dirty="0" smtClean="0"/>
              <a:t> </a:t>
            </a:r>
            <a:r>
              <a:rPr lang="en-US" sz="2800" dirty="0" err="1" smtClean="0"/>
              <a:t>doimiy</a:t>
            </a:r>
            <a:r>
              <a:rPr lang="en-US" sz="2800" dirty="0" smtClean="0"/>
              <a:t> </a:t>
            </a:r>
            <a:r>
              <a:rPr lang="en-US" sz="2800" dirty="0" err="1" smtClean="0"/>
              <a:t>xotiradan</a:t>
            </a:r>
            <a:r>
              <a:rPr lang="en-US" sz="2800" dirty="0" smtClean="0"/>
              <a:t> op</a:t>
            </a:r>
            <a:r>
              <a:rPr lang="ru-RU" sz="2800" dirty="0" smtClean="0"/>
              <a:t>е</a:t>
            </a:r>
            <a:r>
              <a:rPr lang="en-US" sz="2800" dirty="0" err="1" smtClean="0"/>
              <a:t>rativ</a:t>
            </a:r>
            <a:r>
              <a:rPr lang="en-US" sz="2800" dirty="0" smtClean="0"/>
              <a:t> </a:t>
            </a:r>
            <a:r>
              <a:rPr lang="en-US" sz="2800" dirty="0" err="1" smtClean="0"/>
              <a:t>xotiraga</a:t>
            </a:r>
            <a:r>
              <a:rPr lang="en-US" sz="2800" dirty="0" smtClean="0"/>
              <a:t> </a:t>
            </a:r>
            <a:r>
              <a:rPr lang="en-US" sz="2800" dirty="0" err="1" smtClean="0"/>
              <a:t>ko’chiriladi</a:t>
            </a:r>
            <a:r>
              <a:rPr lang="en-US" sz="2800" dirty="0" smtClean="0"/>
              <a:t>, </a:t>
            </a:r>
            <a:r>
              <a:rPr lang="en-US" sz="2800" dirty="0" err="1" smtClean="0"/>
              <a:t>olingan</a:t>
            </a:r>
            <a:r>
              <a:rPr lang="en-US" sz="2800" dirty="0" smtClean="0"/>
              <a:t> </a:t>
            </a:r>
            <a:r>
              <a:rPr lang="en-US" sz="2800" dirty="0" err="1" smtClean="0"/>
              <a:t>natijalar</a:t>
            </a:r>
            <a:r>
              <a:rPr lang="en-US" sz="2800" dirty="0" smtClean="0"/>
              <a:t> </a:t>
            </a:r>
            <a:r>
              <a:rPr lang="en-US" sz="2800" dirty="0" err="1" smtClean="0"/>
              <a:t>zarur</a:t>
            </a:r>
            <a:r>
              <a:rPr lang="en-US" sz="2800" dirty="0" smtClean="0"/>
              <a:t> </a:t>
            </a:r>
            <a:r>
              <a:rPr lang="en-US" sz="2800" dirty="0" err="1" smtClean="0"/>
              <a:t>holda</a:t>
            </a:r>
            <a:r>
              <a:rPr lang="en-US" sz="2800" dirty="0" smtClean="0"/>
              <a:t> </a:t>
            </a:r>
            <a:r>
              <a:rPr lang="en-US" sz="2800" dirty="0" err="1" smtClean="0"/>
              <a:t>diskka</a:t>
            </a:r>
            <a:r>
              <a:rPr lang="en-US" sz="2800" dirty="0" smtClean="0"/>
              <a:t> </a:t>
            </a:r>
            <a:r>
              <a:rPr lang="en-US" sz="2800" dirty="0" err="1" smtClean="0"/>
              <a:t>qayta</a:t>
            </a:r>
            <a:r>
              <a:rPr lang="en-US" sz="2800" dirty="0" smtClean="0"/>
              <a:t> </a:t>
            </a:r>
            <a:r>
              <a:rPr lang="en-US" sz="2800" dirty="0" err="1" smtClean="0"/>
              <a:t>yoziladi.Kompyut</a:t>
            </a:r>
            <a:r>
              <a:rPr lang="ru-RU" sz="2800" dirty="0" smtClean="0"/>
              <a:t>е</a:t>
            </a:r>
            <a:r>
              <a:rPr lang="en-US" sz="2800" dirty="0" smtClean="0"/>
              <a:t>r</a:t>
            </a:r>
            <a:br>
              <a:rPr lang="en-US" sz="2800" dirty="0" smtClean="0"/>
            </a:br>
            <a:r>
              <a:rPr lang="en-US" sz="2800" dirty="0" err="1" smtClean="0"/>
              <a:t>o’chirilishi</a:t>
            </a:r>
            <a:r>
              <a:rPr lang="en-US" sz="2800" dirty="0" smtClean="0"/>
              <a:t> </a:t>
            </a:r>
            <a:r>
              <a:rPr lang="en-US" sz="2800" dirty="0" err="1" smtClean="0"/>
              <a:t>bilan</a:t>
            </a:r>
            <a:r>
              <a:rPr lang="en-US" sz="2800" dirty="0" smtClean="0"/>
              <a:t> op</a:t>
            </a:r>
            <a:r>
              <a:rPr lang="ru-RU" sz="2800" dirty="0" smtClean="0"/>
              <a:t>е</a:t>
            </a:r>
            <a:r>
              <a:rPr lang="en-US" sz="2800" dirty="0" err="1" smtClean="0"/>
              <a:t>rativ</a:t>
            </a:r>
            <a:r>
              <a:rPr lang="en-US" sz="2800" dirty="0" smtClean="0"/>
              <a:t> </a:t>
            </a:r>
            <a:r>
              <a:rPr lang="en-US" sz="2800" dirty="0" err="1" smtClean="0"/>
              <a:t>xotiradagi</a:t>
            </a:r>
            <a:r>
              <a:rPr lang="en-US" sz="2800" dirty="0" smtClean="0"/>
              <a:t> </a:t>
            </a:r>
            <a:r>
              <a:rPr lang="en-US" sz="2800" dirty="0" err="1" smtClean="0"/>
              <a:t>ma’lumotlar</a:t>
            </a:r>
            <a:r>
              <a:rPr lang="en-US" sz="2800" dirty="0" smtClean="0"/>
              <a:t> </a:t>
            </a:r>
            <a:r>
              <a:rPr lang="en-US" sz="2800" dirty="0" err="1" smtClean="0"/>
              <a:t>o’chiriladi</a:t>
            </a:r>
            <a:r>
              <a:rPr lang="en-US" sz="2800" dirty="0" smtClean="0"/>
              <a:t>.</a:t>
            </a:r>
            <a:r>
              <a:rPr lang="en-US" sz="3600" dirty="0" smtClean="0"/>
              <a:t/>
            </a:r>
            <a:br>
              <a:rPr lang="en-US" sz="3600" dirty="0" smtClean="0"/>
            </a:br>
            <a:endParaRPr lang="ru-RU" dirty="0"/>
          </a:p>
        </p:txBody>
      </p:sp>
      <p:sp>
        <p:nvSpPr>
          <p:cNvPr id="3" name="Заголовок 2"/>
          <p:cNvSpPr>
            <a:spLocks noGrp="1"/>
          </p:cNvSpPr>
          <p:nvPr>
            <p:ph type="title"/>
          </p:nvPr>
        </p:nvSpPr>
        <p:spPr/>
        <p:txBody>
          <a:bodyPr>
            <a:normAutofit/>
          </a:bodyPr>
          <a:lstStyle/>
          <a:p>
            <a:r>
              <a:rPr lang="en-US" sz="1000" dirty="0" smtClean="0"/>
              <a:t>.</a:t>
            </a:r>
            <a:endParaRPr lang="ru-RU" sz="1000" dirty="0"/>
          </a:p>
        </p:txBody>
      </p:sp>
      <p:pic>
        <p:nvPicPr>
          <p:cNvPr id="4" name="Рисунок 3" descr="http://akmx.uz/wp-content/uploads/2012/09/ram.jpg"/>
          <p:cNvPicPr/>
          <p:nvPr/>
        </p:nvPicPr>
        <p:blipFill>
          <a:blip r:embed="rId2"/>
          <a:srcRect/>
          <a:stretch>
            <a:fillRect/>
          </a:stretch>
        </p:blipFill>
        <p:spPr bwMode="auto">
          <a:xfrm>
            <a:off x="3071802" y="1928802"/>
            <a:ext cx="3000396" cy="1514448"/>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bg>
      <p:bgPr>
        <a:solidFill>
          <a:srgbClr val="00B0F0">
            <a:alpha val="60000"/>
          </a:srgbClr>
        </a:soli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normAutofit fontScale="77500" lnSpcReduction="20000"/>
          </a:bodyPr>
          <a:lstStyle/>
          <a:p>
            <a:r>
              <a:rPr lang="en-US" b="1" dirty="0" smtClean="0"/>
              <a:t>USB </a:t>
            </a:r>
            <a:r>
              <a:rPr lang="en-US" b="1" dirty="0" err="1" smtClean="0"/>
              <a:t>portiga</a:t>
            </a:r>
            <a:r>
              <a:rPr lang="en-US" b="1" dirty="0" smtClean="0"/>
              <a:t> </a:t>
            </a:r>
            <a:r>
              <a:rPr lang="en-US" b="1" dirty="0" err="1" smtClean="0"/>
              <a:t>ulanadigan</a:t>
            </a:r>
            <a:r>
              <a:rPr lang="en-US" b="1" dirty="0" smtClean="0"/>
              <a:t> </a:t>
            </a:r>
            <a:r>
              <a:rPr lang="en-US" b="1" dirty="0" err="1" smtClean="0"/>
              <a:t>klaviatura</a:t>
            </a:r>
            <a:endParaRPr lang="ru-RU" b="1" dirty="0" smtClean="0"/>
          </a:p>
          <a:p>
            <a:r>
              <a:rPr lang="en-US" dirty="0" err="1" smtClean="0"/>
              <a:t>Oxirgi</a:t>
            </a:r>
            <a:r>
              <a:rPr lang="en-US" dirty="0" smtClean="0"/>
              <a:t> </a:t>
            </a:r>
            <a:r>
              <a:rPr lang="en-US" dirty="0" err="1" smtClean="0"/>
              <a:t>vaktlarda</a:t>
            </a:r>
            <a:r>
              <a:rPr lang="en-US" dirty="0" smtClean="0"/>
              <a:t> </a:t>
            </a:r>
            <a:r>
              <a:rPr lang="en-US" dirty="0" err="1" smtClean="0"/>
              <a:t>kompyuterga</a:t>
            </a:r>
            <a:r>
              <a:rPr lang="en-US" dirty="0" smtClean="0"/>
              <a:t> USB port </a:t>
            </a:r>
            <a:r>
              <a:rPr lang="en-US" dirty="0" err="1" smtClean="0"/>
              <a:t>orkali</a:t>
            </a:r>
            <a:r>
              <a:rPr lang="en-US" dirty="0" smtClean="0"/>
              <a:t> </a:t>
            </a:r>
            <a:r>
              <a:rPr lang="en-US" dirty="0" err="1" smtClean="0"/>
              <a:t>ulanadigan</a:t>
            </a:r>
            <a:r>
              <a:rPr lang="en-US" dirty="0" smtClean="0"/>
              <a:t> </a:t>
            </a:r>
            <a:r>
              <a:rPr lang="en-US" dirty="0" err="1" smtClean="0"/>
              <a:t>klaviaturani</a:t>
            </a:r>
            <a:r>
              <a:rPr lang="en-US" dirty="0" smtClean="0"/>
              <a:t> </a:t>
            </a:r>
            <a:r>
              <a:rPr lang="en-US" dirty="0" err="1" smtClean="0"/>
              <a:t>mavkei</a:t>
            </a:r>
            <a:r>
              <a:rPr lang="en-US" dirty="0" smtClean="0"/>
              <a:t> </a:t>
            </a:r>
            <a:r>
              <a:rPr lang="en-US" dirty="0" err="1" smtClean="0"/>
              <a:t>oshib</a:t>
            </a:r>
            <a:r>
              <a:rPr lang="en-US" dirty="0" smtClean="0"/>
              <a:t> </a:t>
            </a:r>
            <a:r>
              <a:rPr lang="en-US" dirty="0" err="1" smtClean="0"/>
              <a:t>bormokda</a:t>
            </a:r>
            <a:r>
              <a:rPr lang="en-US" dirty="0" smtClean="0"/>
              <a:t>. </a:t>
            </a:r>
            <a:r>
              <a:rPr lang="en-US" dirty="0" err="1" smtClean="0"/>
              <a:t>Chunki</a:t>
            </a:r>
            <a:r>
              <a:rPr lang="en-US" dirty="0" smtClean="0"/>
              <a:t>, USB </a:t>
            </a:r>
            <a:r>
              <a:rPr lang="en-US" dirty="0" err="1" smtClean="0"/>
              <a:t>porti</a:t>
            </a:r>
            <a:r>
              <a:rPr lang="en-US" dirty="0" smtClean="0"/>
              <a:t> universal </a:t>
            </a:r>
            <a:r>
              <a:rPr lang="en-US" dirty="0" err="1" smtClean="0"/>
              <a:t>shina</a:t>
            </a:r>
            <a:r>
              <a:rPr lang="en-US" dirty="0" smtClean="0"/>
              <a:t> </a:t>
            </a:r>
            <a:r>
              <a:rPr lang="en-US" dirty="0" err="1" smtClean="0"/>
              <a:t>xisoblanadi</a:t>
            </a:r>
            <a:r>
              <a:rPr lang="en-US" dirty="0" smtClean="0"/>
              <a:t>, </a:t>
            </a:r>
            <a:r>
              <a:rPr lang="en-US" dirty="0" err="1" smtClean="0"/>
              <a:t>va</a:t>
            </a:r>
            <a:r>
              <a:rPr lang="en-US" dirty="0" smtClean="0"/>
              <a:t> u </a:t>
            </a:r>
            <a:r>
              <a:rPr lang="en-US" dirty="0" err="1" smtClean="0"/>
              <a:t>osonlik</a:t>
            </a:r>
            <a:r>
              <a:rPr lang="en-US" dirty="0" smtClean="0"/>
              <a:t> </a:t>
            </a:r>
            <a:r>
              <a:rPr lang="en-US" dirty="0" err="1" smtClean="0"/>
              <a:t>bilan</a:t>
            </a:r>
            <a:r>
              <a:rPr lang="en-US" dirty="0" smtClean="0"/>
              <a:t> </a:t>
            </a:r>
            <a:r>
              <a:rPr lang="en-US" dirty="0" err="1" smtClean="0"/>
              <a:t>paralell</a:t>
            </a:r>
            <a:r>
              <a:rPr lang="en-US" dirty="0" smtClean="0"/>
              <a:t> </a:t>
            </a:r>
            <a:r>
              <a:rPr lang="en-US" dirty="0" err="1" smtClean="0"/>
              <a:t>va</a:t>
            </a:r>
            <a:r>
              <a:rPr lang="en-US" dirty="0" smtClean="0"/>
              <a:t> </a:t>
            </a:r>
            <a:r>
              <a:rPr lang="en-US" dirty="0" err="1" smtClean="0"/>
              <a:t>ketma-ket</a:t>
            </a:r>
            <a:r>
              <a:rPr lang="en-US" dirty="0" smtClean="0"/>
              <a:t> </a:t>
            </a:r>
            <a:r>
              <a:rPr lang="en-US" dirty="0" err="1" smtClean="0"/>
              <a:t>portlarni</a:t>
            </a:r>
            <a:r>
              <a:rPr lang="en-US" dirty="0" smtClean="0"/>
              <a:t> </a:t>
            </a:r>
            <a:r>
              <a:rPr lang="en-US" dirty="0" err="1" smtClean="0"/>
              <a:t>urnini</a:t>
            </a:r>
            <a:r>
              <a:rPr lang="en-US" dirty="0" smtClean="0"/>
              <a:t> </a:t>
            </a:r>
            <a:r>
              <a:rPr lang="en-US" dirty="0" err="1" smtClean="0"/>
              <a:t>bosa</a:t>
            </a:r>
            <a:r>
              <a:rPr lang="en-US" dirty="0" smtClean="0"/>
              <a:t> </a:t>
            </a:r>
            <a:r>
              <a:rPr lang="en-US" dirty="0" err="1" smtClean="0"/>
              <a:t>oladi</a:t>
            </a:r>
            <a:r>
              <a:rPr lang="en-US" dirty="0" smtClean="0"/>
              <a:t>.</a:t>
            </a:r>
            <a:endParaRPr lang="ru-RU" dirty="0" smtClean="0"/>
          </a:p>
          <a:p>
            <a:r>
              <a:rPr lang="en-US" dirty="0" err="1" smtClean="0"/>
              <a:t>Lekin</a:t>
            </a:r>
            <a:r>
              <a:rPr lang="en-US" dirty="0" smtClean="0"/>
              <a:t> </a:t>
            </a:r>
            <a:r>
              <a:rPr lang="en-US" dirty="0" err="1" smtClean="0"/>
              <a:t>xamma</a:t>
            </a:r>
            <a:r>
              <a:rPr lang="en-US" dirty="0" smtClean="0"/>
              <a:t> </a:t>
            </a:r>
            <a:r>
              <a:rPr lang="en-US" dirty="0" err="1" smtClean="0"/>
              <a:t>sistemalar</a:t>
            </a:r>
            <a:r>
              <a:rPr lang="en-US" dirty="0" smtClean="0"/>
              <a:t> </a:t>
            </a:r>
            <a:r>
              <a:rPr lang="en-US" dirty="0" err="1" smtClean="0"/>
              <a:t>xam</a:t>
            </a:r>
            <a:r>
              <a:rPr lang="en-US" dirty="0" smtClean="0"/>
              <a:t> USB </a:t>
            </a:r>
            <a:r>
              <a:rPr lang="en-US" dirty="0" err="1" smtClean="0"/>
              <a:t>klaviaturasi</a:t>
            </a:r>
            <a:r>
              <a:rPr lang="en-US" dirty="0" smtClean="0"/>
              <a:t> </a:t>
            </a:r>
            <a:r>
              <a:rPr lang="en-US" dirty="0" err="1" smtClean="0"/>
              <a:t>bilan</a:t>
            </a:r>
            <a:r>
              <a:rPr lang="en-US" dirty="0" smtClean="0"/>
              <a:t> </a:t>
            </a:r>
            <a:r>
              <a:rPr lang="en-US" dirty="0" err="1" smtClean="0"/>
              <a:t>ishlayvermaydi</a:t>
            </a:r>
            <a:r>
              <a:rPr lang="en-US" dirty="0" smtClean="0"/>
              <a:t>, </a:t>
            </a:r>
            <a:r>
              <a:rPr lang="en-US" dirty="0" err="1" smtClean="0"/>
              <a:t>chunki</a:t>
            </a:r>
            <a:r>
              <a:rPr lang="en-US" dirty="0" smtClean="0"/>
              <a:t> BIOS </a:t>
            </a:r>
            <a:r>
              <a:rPr lang="en-US" dirty="0" err="1" smtClean="0"/>
              <a:t>fakatgina</a:t>
            </a:r>
            <a:r>
              <a:rPr lang="en-US" dirty="0" smtClean="0"/>
              <a:t> </a:t>
            </a:r>
            <a:r>
              <a:rPr lang="en-US" dirty="0" err="1" smtClean="0"/>
              <a:t>standart</a:t>
            </a:r>
            <a:r>
              <a:rPr lang="en-US" dirty="0" smtClean="0"/>
              <a:t> </a:t>
            </a:r>
            <a:r>
              <a:rPr lang="en-US" dirty="0" err="1" smtClean="0"/>
              <a:t>klaviatura</a:t>
            </a:r>
            <a:r>
              <a:rPr lang="en-US" dirty="0" smtClean="0"/>
              <a:t> </a:t>
            </a:r>
            <a:r>
              <a:rPr lang="en-US" dirty="0" err="1" smtClean="0"/>
              <a:t>bilan</a:t>
            </a:r>
            <a:r>
              <a:rPr lang="en-US" dirty="0" smtClean="0"/>
              <a:t> </a:t>
            </a:r>
            <a:r>
              <a:rPr lang="en-US" dirty="0" err="1" smtClean="0"/>
              <a:t>ishlashi</a:t>
            </a:r>
            <a:r>
              <a:rPr lang="en-US" dirty="0" smtClean="0"/>
              <a:t> </a:t>
            </a:r>
            <a:r>
              <a:rPr lang="en-US" dirty="0" err="1" smtClean="0"/>
              <a:t>mumkin</a:t>
            </a:r>
            <a:r>
              <a:rPr lang="en-US" dirty="0" smtClean="0"/>
              <a:t>. </a:t>
            </a:r>
            <a:r>
              <a:rPr lang="en-US" smtClean="0"/>
              <a:t>Bu sistemaga  USB klaviatura ulangan xolda sistema xatolik ruy bergani xakida xabar</a:t>
            </a:r>
            <a:r>
              <a:rPr lang="en-US" dirty="0" smtClean="0"/>
              <a:t> be</a:t>
            </a:r>
            <a:r>
              <a:rPr lang="en-US" dirty="0" err="1" smtClean="0"/>
              <a:t>rishi yok</a:t>
            </a:r>
            <a:r>
              <a:rPr lang="en-US" dirty="0" smtClean="0"/>
              <a:t>i umum</a:t>
            </a:r>
            <a:r>
              <a:rPr lang="en-US" dirty="0" err="1" smtClean="0"/>
              <a:t>an ishlama</a:t>
            </a:r>
            <a:r>
              <a:rPr lang="en-US" dirty="0" smtClean="0"/>
              <a:t>s</a:t>
            </a:r>
            <a:r>
              <a:rPr lang="en-US" dirty="0" err="1" smtClean="0"/>
              <a:t>ligi mu</a:t>
            </a:r>
            <a:r>
              <a:rPr lang="en-US" dirty="0" smtClean="0"/>
              <a:t>m</a:t>
            </a:r>
            <a:r>
              <a:rPr lang="en-US" dirty="0" err="1" smtClean="0"/>
              <a:t>kin. </a:t>
            </a:r>
            <a:r>
              <a:rPr lang="en-US" dirty="0" smtClean="0"/>
              <a:t>K</a:t>
            </a:r>
            <a:r>
              <a:rPr lang="en-US" dirty="0" err="1" smtClean="0"/>
              <a:t>laviatu</a:t>
            </a:r>
            <a:r>
              <a:rPr lang="en-US" dirty="0" smtClean="0"/>
              <a:t>r</a:t>
            </a:r>
            <a:r>
              <a:rPr lang="en-US" dirty="0" err="1" smtClean="0"/>
              <a:t>a uneve</a:t>
            </a:r>
            <a:r>
              <a:rPr lang="en-US" dirty="0" smtClean="0"/>
              <a:t>r</a:t>
            </a:r>
            <a:r>
              <a:rPr lang="en-US" dirty="0" err="1" smtClean="0"/>
              <a:t>sal</a:t>
            </a:r>
            <a:r>
              <a:rPr lang="en-US" dirty="0" smtClean="0"/>
              <a:t> </a:t>
            </a:r>
            <a:r>
              <a:rPr lang="en-US" dirty="0" err="1" smtClean="0"/>
              <a:t>portlar</a:t>
            </a:r>
            <a:r>
              <a:rPr lang="en-US" dirty="0" smtClean="0"/>
              <a:t>g</a:t>
            </a:r>
            <a:r>
              <a:rPr lang="en-US" dirty="0" err="1" smtClean="0"/>
              <a:t>a (USB</a:t>
            </a:r>
            <a:r>
              <a:rPr lang="en-US" dirty="0" smtClean="0"/>
              <a:t>)</a:t>
            </a:r>
            <a:r>
              <a:rPr lang="en-US" dirty="0" err="1" smtClean="0"/>
              <a:t> ulan</a:t>
            </a:r>
            <a:r>
              <a:rPr lang="en-US" dirty="0" smtClean="0"/>
              <a:t>i</a:t>
            </a:r>
            <a:r>
              <a:rPr lang="en-US" dirty="0" err="1" smtClean="0"/>
              <a:t>shi uch</a:t>
            </a:r>
            <a:r>
              <a:rPr lang="en-US" dirty="0" smtClean="0"/>
              <a:t>u</a:t>
            </a:r>
            <a:r>
              <a:rPr lang="en-US" dirty="0" err="1" smtClean="0"/>
              <a:t>n  k</a:t>
            </a:r>
            <a:r>
              <a:rPr lang="en-US" dirty="0" smtClean="0"/>
              <a:t>u</a:t>
            </a:r>
            <a:r>
              <a:rPr lang="en-US" dirty="0" err="1" smtClean="0"/>
              <a:t>yidagi</a:t>
            </a:r>
            <a:r>
              <a:rPr lang="en-US" dirty="0" smtClean="0"/>
              <a:t> </a:t>
            </a:r>
            <a:r>
              <a:rPr lang="en-US" dirty="0" err="1" smtClean="0"/>
              <a:t>sharlar baja</a:t>
            </a:r>
            <a:r>
              <a:rPr lang="en-US" dirty="0" smtClean="0"/>
              <a:t>r</a:t>
            </a:r>
            <a:r>
              <a:rPr lang="en-US" dirty="0" err="1" smtClean="0"/>
              <a:t>ilishi</a:t>
            </a:r>
            <a:r>
              <a:rPr lang="en-US" dirty="0" smtClean="0"/>
              <a:t> k</a:t>
            </a:r>
            <a:r>
              <a:rPr lang="en-US" dirty="0" err="1" smtClean="0"/>
              <a:t>erak:</a:t>
            </a:r>
            <a:endParaRPr lang="ru-RU" smtClean="0"/>
          </a:p>
          <a:p>
            <a:endParaRPr lang="ru-RU" dirty="0"/>
          </a:p>
        </p:txBody>
      </p:sp>
      <p:sp>
        <p:nvSpPr>
          <p:cNvPr id="3" name="Заголовок 2"/>
          <p:cNvSpPr>
            <a:spLocks noGrp="1"/>
          </p:cNvSpPr>
          <p:nvPr>
            <p:ph type="title"/>
          </p:nvPr>
        </p:nvSpPr>
        <p:spPr/>
        <p:txBody>
          <a:bodyPr>
            <a:normAutofit fontScale="90000"/>
          </a:bodyPr>
          <a:lstStyle/>
          <a:p>
            <a:r>
              <a:rPr lang="en-US" sz="2000" dirty="0" smtClean="0"/>
              <a:t>                                        </a:t>
            </a:r>
            <a:r>
              <a:rPr lang="en-US" sz="2000" dirty="0" err="1" smtClean="0"/>
              <a:t>Tez</a:t>
            </a:r>
            <a:r>
              <a:rPr lang="en-US" sz="2000" dirty="0" smtClean="0"/>
              <a:t> </a:t>
            </a:r>
            <a:r>
              <a:rPr lang="en-US" sz="2000" dirty="0" err="1" smtClean="0"/>
              <a:t>hotira</a:t>
            </a:r>
            <a:r>
              <a:rPr lang="ru-RU" sz="2000" dirty="0" smtClean="0"/>
              <a:t/>
            </a:r>
            <a:br>
              <a:rPr lang="ru-RU" sz="2000" dirty="0" smtClean="0"/>
            </a:br>
            <a:r>
              <a:rPr lang="en-US" sz="2000" dirty="0" err="1" smtClean="0"/>
              <a:t>Tez</a:t>
            </a:r>
            <a:r>
              <a:rPr lang="en-US" sz="2000" dirty="0" smtClean="0"/>
              <a:t> </a:t>
            </a:r>
            <a:r>
              <a:rPr lang="en-US" sz="2000" dirty="0" err="1" smtClean="0"/>
              <a:t>hotira</a:t>
            </a:r>
            <a:r>
              <a:rPr lang="en-US" sz="2000" dirty="0" smtClean="0"/>
              <a:t> </a:t>
            </a:r>
            <a:r>
              <a:rPr lang="en-US" sz="2000" dirty="0" err="1" smtClean="0"/>
              <a:t>dastur</a:t>
            </a:r>
            <a:r>
              <a:rPr lang="en-US" sz="2000" dirty="0" smtClean="0"/>
              <a:t> </a:t>
            </a:r>
            <a:r>
              <a:rPr lang="en-US" sz="2000" dirty="0" err="1" smtClean="0"/>
              <a:t>va</a:t>
            </a:r>
            <a:r>
              <a:rPr lang="en-US" sz="2000" dirty="0" smtClean="0"/>
              <a:t> </a:t>
            </a:r>
            <a:r>
              <a:rPr lang="en-US" sz="2000" dirty="0" err="1" smtClean="0"/>
              <a:t>ma’lumotlarni</a:t>
            </a:r>
            <a:r>
              <a:rPr lang="en-US" sz="2000" dirty="0" smtClean="0"/>
              <a:t> </a:t>
            </a:r>
            <a:r>
              <a:rPr lang="en-US" sz="2000" dirty="0" err="1" smtClean="0"/>
              <a:t>komp`yuterda</a:t>
            </a:r>
            <a:r>
              <a:rPr lang="en-US" sz="2000" dirty="0" smtClean="0"/>
              <a:t> </a:t>
            </a:r>
            <a:r>
              <a:rPr lang="en-US" sz="2000" dirty="0" err="1" smtClean="0"/>
              <a:t>ma’lum</a:t>
            </a:r>
            <a:r>
              <a:rPr lang="en-US" sz="2000" dirty="0" smtClean="0"/>
              <a:t> </a:t>
            </a:r>
            <a:r>
              <a:rPr lang="en-US" sz="2000" dirty="0" err="1" smtClean="0"/>
              <a:t>vaqt</a:t>
            </a:r>
            <a:r>
              <a:rPr lang="en-US" sz="2000" dirty="0" smtClean="0"/>
              <a:t> </a:t>
            </a:r>
            <a:r>
              <a:rPr lang="en-US" sz="2000" dirty="0" err="1" smtClean="0"/>
              <a:t>saqlab</a:t>
            </a:r>
            <a:r>
              <a:rPr lang="en-US" sz="2000" dirty="0" smtClean="0"/>
              <a:t> </a:t>
            </a:r>
            <a:r>
              <a:rPr lang="en-US" sz="2000" dirty="0" err="1" smtClean="0"/>
              <a:t>turadi</a:t>
            </a:r>
            <a:r>
              <a:rPr lang="en-US" sz="2000" dirty="0" smtClean="0"/>
              <a:t>. </a:t>
            </a:r>
            <a:r>
              <a:rPr lang="en-US" sz="2000" dirty="0" err="1" smtClean="0"/>
              <a:t>Komp`yuterda</a:t>
            </a:r>
            <a:r>
              <a:rPr lang="en-US" sz="2000" dirty="0" smtClean="0"/>
              <a:t> </a:t>
            </a:r>
            <a:r>
              <a:rPr lang="en-US" sz="2000" dirty="0" err="1" smtClean="0"/>
              <a:t>uning</a:t>
            </a:r>
            <a:r>
              <a:rPr lang="en-US" sz="2000" dirty="0" smtClean="0"/>
              <a:t> </a:t>
            </a:r>
            <a:r>
              <a:rPr lang="en-US" sz="2000" dirty="0" err="1" smtClean="0"/>
              <a:t>borligi</a:t>
            </a:r>
            <a:r>
              <a:rPr lang="en-US" sz="2000" dirty="0" smtClean="0"/>
              <a:t> </a:t>
            </a:r>
            <a:r>
              <a:rPr lang="en-US" sz="2000" dirty="0" err="1" smtClean="0"/>
              <a:t>o’chib</a:t>
            </a:r>
            <a:r>
              <a:rPr lang="en-US" sz="2000" dirty="0" smtClean="0"/>
              <a:t> </a:t>
            </a:r>
            <a:r>
              <a:rPr lang="en-US" sz="2000" dirty="0" err="1" smtClean="0"/>
              <a:t>ketadi</a:t>
            </a:r>
            <a:r>
              <a:rPr lang="en-US" sz="2000" dirty="0" smtClean="0"/>
              <a:t>.</a:t>
            </a:r>
            <a:r>
              <a:rPr lang="ru-RU" sz="2000" dirty="0" smtClean="0"/>
              <a:t/>
            </a:r>
            <a:br>
              <a:rPr lang="ru-RU" sz="2000" dirty="0" smtClean="0"/>
            </a:br>
            <a:endParaRPr lang="ru-RU" sz="2000" dirty="0"/>
          </a:p>
        </p:txBody>
      </p:sp>
    </p:spTree>
  </p:cSld>
  <p:clrMapOvr>
    <a:masterClrMapping/>
  </p:clrMapOvr>
  <p:transition advTm="2000"/>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2">
            <a:lumMod val="40000"/>
            <a:lumOff val="60000"/>
            <a:alpha val="59000"/>
          </a:schemeClr>
        </a:solidFill>
        <a:effectLst/>
      </p:bgPr>
    </p:bg>
    <p:spTree>
      <p:nvGrpSpPr>
        <p:cNvPr id="1" name=""/>
        <p:cNvGrpSpPr/>
        <p:nvPr/>
      </p:nvGrpSpPr>
      <p:grpSpPr>
        <a:xfrm>
          <a:off x="0" y="0"/>
          <a:ext cx="0" cy="0"/>
          <a:chOff x="0" y="0"/>
          <a:chExt cx="0" cy="0"/>
        </a:xfrm>
      </p:grpSpPr>
      <p:sp>
        <p:nvSpPr>
          <p:cNvPr id="7170" name="Text Box 2"/>
          <p:cNvSpPr txBox="1">
            <a:spLocks noChangeArrowheads="1"/>
          </p:cNvSpPr>
          <p:nvPr/>
        </p:nvSpPr>
        <p:spPr bwMode="auto">
          <a:xfrm>
            <a:off x="1258888" y="836613"/>
            <a:ext cx="7239000" cy="701675"/>
          </a:xfrm>
          <a:prstGeom prst="rect">
            <a:avLst/>
          </a:prstGeom>
          <a:noFill/>
          <a:ln w="9525">
            <a:noFill/>
            <a:miter lim="800000"/>
            <a:headEnd/>
            <a:tailEnd/>
          </a:ln>
          <a:effectLst/>
        </p:spPr>
        <p:txBody>
          <a:bodyPr>
            <a:spAutoFit/>
          </a:bodyPr>
          <a:lstStyle/>
          <a:p>
            <a:pPr>
              <a:spcBef>
                <a:spcPct val="50000"/>
              </a:spcBef>
            </a:pPr>
            <a:r>
              <a:rPr lang="ru-RU" sz="2400" b="1"/>
              <a:t>                   </a:t>
            </a:r>
            <a:r>
              <a:rPr lang="ru-RU" sz="3200" b="1"/>
              <a:t> </a:t>
            </a:r>
            <a:r>
              <a:rPr lang="ru-RU" sz="4000" b="1">
                <a:solidFill>
                  <a:srgbClr val="0000CC"/>
                </a:solidFill>
              </a:rPr>
              <a:t>Микропроцессор.</a:t>
            </a:r>
          </a:p>
        </p:txBody>
      </p:sp>
      <p:sp>
        <p:nvSpPr>
          <p:cNvPr id="7171" name="Text Box 3"/>
          <p:cNvSpPr txBox="1">
            <a:spLocks noChangeArrowheads="1"/>
          </p:cNvSpPr>
          <p:nvPr/>
        </p:nvSpPr>
        <p:spPr bwMode="auto">
          <a:xfrm>
            <a:off x="468313" y="1773238"/>
            <a:ext cx="8077200" cy="3937000"/>
          </a:xfrm>
          <a:prstGeom prst="rect">
            <a:avLst/>
          </a:prstGeom>
          <a:noFill/>
          <a:ln w="9525">
            <a:noFill/>
            <a:miter lim="800000"/>
            <a:headEnd/>
            <a:tailEnd/>
          </a:ln>
          <a:effectLst/>
        </p:spPr>
        <p:txBody>
          <a:bodyPr>
            <a:spAutoFit/>
          </a:bodyPr>
          <a:lstStyle/>
          <a:p>
            <a:pPr algn="just">
              <a:spcBef>
                <a:spcPct val="50000"/>
              </a:spcBef>
            </a:pPr>
            <a:r>
              <a:rPr lang="ru-RU" sz="2400"/>
              <a:t>          </a:t>
            </a:r>
            <a:r>
              <a:rPr lang="ru-RU" b="1"/>
              <a:t>Микропроцессор </a:t>
            </a:r>
            <a:r>
              <a:rPr lang="ru-RU" b="1">
                <a:solidFill>
                  <a:srgbClr val="000000"/>
                </a:solidFill>
              </a:rPr>
              <a:t> компьютернинг амал бажарадиган кисми булиб, у маълумотларни берилган программа асосида кайта ишлайди. Микропроцессор турли арифметик ва мантикий амаллларни бажаради ва компьютер ишини бошкаради.</a:t>
            </a:r>
          </a:p>
        </p:txBody>
      </p:sp>
    </p:spTree>
  </p:cSld>
  <p:clrMapOvr>
    <a:masterClrMapping/>
  </p:clrMapOvr>
  <p:transition advTm="2000">
    <p:strips dir="rd"/>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5" fill="hold" grpId="0" nodeType="clickEffect">
                                  <p:stCondLst>
                                    <p:cond delay="0"/>
                                  </p:stCondLst>
                                  <p:childTnLst>
                                    <p:set>
                                      <p:cBhvr>
                                        <p:cTn id="6" dur="1" fill="hold">
                                          <p:stCondLst>
                                            <p:cond delay="0"/>
                                          </p:stCondLst>
                                        </p:cTn>
                                        <p:tgtEl>
                                          <p:spTgt spid="7170"/>
                                        </p:tgtEl>
                                        <p:attrNameLst>
                                          <p:attrName>style.visibility</p:attrName>
                                        </p:attrNameLst>
                                      </p:cBhvr>
                                      <p:to>
                                        <p:strVal val="visible"/>
                                      </p:to>
                                    </p:set>
                                    <p:animEffect transition="in" filter="blinds(vertical)">
                                      <p:cBhvr>
                                        <p:cTn id="7" dur="500"/>
                                        <p:tgtEl>
                                          <p:spTgt spid="717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3" presetClass="entr" presetSubtype="272" fill="hold" grpId="0" nodeType="clickEffect">
                                  <p:stCondLst>
                                    <p:cond delay="0"/>
                                  </p:stCondLst>
                                  <p:childTnLst>
                                    <p:set>
                                      <p:cBhvr>
                                        <p:cTn id="11" dur="1" fill="hold">
                                          <p:stCondLst>
                                            <p:cond delay="0"/>
                                          </p:stCondLst>
                                        </p:cTn>
                                        <p:tgtEl>
                                          <p:spTgt spid="7171"/>
                                        </p:tgtEl>
                                        <p:attrNameLst>
                                          <p:attrName>style.visibility</p:attrName>
                                        </p:attrNameLst>
                                      </p:cBhvr>
                                      <p:to>
                                        <p:strVal val="visible"/>
                                      </p:to>
                                    </p:set>
                                    <p:anim calcmode="lin" valueType="num">
                                      <p:cBhvr>
                                        <p:cTn id="12" dur="500" fill="hold"/>
                                        <p:tgtEl>
                                          <p:spTgt spid="7171"/>
                                        </p:tgtEl>
                                        <p:attrNameLst>
                                          <p:attrName>ppt_w</p:attrName>
                                        </p:attrNameLst>
                                      </p:cBhvr>
                                      <p:tavLst>
                                        <p:tav tm="0">
                                          <p:val>
                                            <p:strVal val="2/3*#ppt_w"/>
                                          </p:val>
                                        </p:tav>
                                        <p:tav tm="100000">
                                          <p:val>
                                            <p:strVal val="#ppt_w"/>
                                          </p:val>
                                        </p:tav>
                                      </p:tavLst>
                                    </p:anim>
                                    <p:anim calcmode="lin" valueType="num">
                                      <p:cBhvr>
                                        <p:cTn id="13" dur="500" fill="hold"/>
                                        <p:tgtEl>
                                          <p:spTgt spid="7171"/>
                                        </p:tgtEl>
                                        <p:attrNameLst>
                                          <p:attrName>ppt_h</p:attrName>
                                        </p:attrNameLst>
                                      </p:cBhvr>
                                      <p:tavLst>
                                        <p:tav tm="0">
                                          <p:val>
                                            <p:strVal val="2/3*#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70" grpId="0" autoUpdateAnimBg="0"/>
      <p:bldP spid="7171" grpId="0" autoUpdateAnimBg="0"/>
    </p:bldLst>
  </p:timing>
</p:sld>
</file>

<file path=ppt/slides/slide50.xml><?xml version="1.0" encoding="utf-8"?>
<p:sld xmlns:a="http://schemas.openxmlformats.org/drawingml/2006/main" xmlns:r="http://schemas.openxmlformats.org/officeDocument/2006/relationships" xmlns:p="http://schemas.openxmlformats.org/presentationml/2006/main">
  <p:cSld>
    <p:bg>
      <p:bgPr>
        <a:solidFill>
          <a:schemeClr val="accent6">
            <a:lumMod val="75000"/>
            <a:alpha val="66000"/>
          </a:schemeClr>
        </a:soli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571480"/>
            <a:ext cx="8229600" cy="5435811"/>
          </a:xfrm>
        </p:spPr>
        <p:txBody>
          <a:bodyPr>
            <a:normAutofit fontScale="62500" lnSpcReduction="20000"/>
          </a:bodyPr>
          <a:lstStyle/>
          <a:p>
            <a:r>
              <a:rPr lang="en-US" dirty="0" err="1" smtClean="0"/>
              <a:t>Komp`yuterning</a:t>
            </a:r>
            <a:r>
              <a:rPr lang="en-US" dirty="0" smtClean="0"/>
              <a:t> </a:t>
            </a:r>
            <a:r>
              <a:rPr lang="en-US" dirty="0" err="1" smtClean="0"/>
              <a:t>samaradorligini</a:t>
            </a:r>
            <a:r>
              <a:rPr lang="en-US" dirty="0" smtClean="0"/>
              <a:t> b</a:t>
            </a:r>
            <a:r>
              <a:rPr lang="ru-RU" dirty="0" smtClean="0"/>
              <a:t>е</a:t>
            </a:r>
            <a:r>
              <a:rPr lang="en-US" dirty="0" err="1" smtClean="0"/>
              <a:t>lgilovchi</a:t>
            </a:r>
            <a:r>
              <a:rPr lang="en-US" dirty="0" smtClean="0"/>
              <a:t> </a:t>
            </a:r>
            <a:r>
              <a:rPr lang="en-US" dirty="0" err="1" smtClean="0"/>
              <a:t>asosiy</a:t>
            </a:r>
            <a:r>
              <a:rPr lang="en-US" dirty="0" smtClean="0"/>
              <a:t> </a:t>
            </a:r>
            <a:r>
              <a:rPr lang="en-US" dirty="0" err="1" smtClean="0"/>
              <a:t>qurilma</a:t>
            </a:r>
            <a:r>
              <a:rPr lang="en-US" dirty="0" smtClean="0"/>
              <a:t> </a:t>
            </a:r>
            <a:r>
              <a:rPr lang="en-US" dirty="0" err="1" smtClean="0"/>
              <a:t>sanalmish</a:t>
            </a:r>
            <a:r>
              <a:rPr lang="en-US" dirty="0" smtClean="0"/>
              <a:t> </a:t>
            </a:r>
            <a:r>
              <a:rPr lang="en-US" dirty="0" err="1" smtClean="0"/>
              <a:t>sist</a:t>
            </a:r>
            <a:r>
              <a:rPr lang="ru-RU" dirty="0" smtClean="0"/>
              <a:t>е</a:t>
            </a:r>
            <a:r>
              <a:rPr lang="en-US" dirty="0" err="1" smtClean="0"/>
              <a:t>mali</a:t>
            </a:r>
            <a:r>
              <a:rPr lang="en-US" dirty="0" smtClean="0"/>
              <a:t> </a:t>
            </a:r>
            <a:r>
              <a:rPr lang="en-US" dirty="0" err="1" smtClean="0"/>
              <a:t>blok</a:t>
            </a:r>
            <a:r>
              <a:rPr lang="en-US" dirty="0" smtClean="0"/>
              <a:t> </a:t>
            </a:r>
            <a:r>
              <a:rPr lang="en-US" dirty="0" err="1" smtClean="0"/>
              <a:t>o’z</a:t>
            </a:r>
            <a:r>
              <a:rPr lang="en-US" dirty="0" smtClean="0"/>
              <a:t> </a:t>
            </a:r>
            <a:r>
              <a:rPr lang="en-US" dirty="0" err="1" smtClean="0"/>
              <a:t>navbatida</a:t>
            </a:r>
            <a:r>
              <a:rPr lang="en-US" dirty="0" smtClean="0"/>
              <a:t> </a:t>
            </a:r>
            <a:r>
              <a:rPr lang="en-US" dirty="0" err="1" smtClean="0"/>
              <a:t>quyidagi</a:t>
            </a:r>
            <a:r>
              <a:rPr lang="en-US" dirty="0" smtClean="0"/>
              <a:t> </a:t>
            </a:r>
            <a:r>
              <a:rPr lang="en-US" dirty="0" err="1" smtClean="0"/>
              <a:t>ichki</a:t>
            </a:r>
            <a:r>
              <a:rPr lang="en-US" dirty="0" smtClean="0"/>
              <a:t> </a:t>
            </a:r>
            <a:r>
              <a:rPr lang="en-US" dirty="0" err="1" smtClean="0"/>
              <a:t>qurilmalardan</a:t>
            </a:r>
            <a:r>
              <a:rPr lang="en-US" dirty="0" smtClean="0"/>
              <a:t> </a:t>
            </a:r>
            <a:r>
              <a:rPr lang="en-US" dirty="0" err="1" smtClean="0"/>
              <a:t>tashkil</a:t>
            </a:r>
            <a:r>
              <a:rPr lang="en-US" dirty="0" smtClean="0"/>
              <a:t> </a:t>
            </a:r>
            <a:r>
              <a:rPr lang="en-US" dirty="0" err="1" smtClean="0"/>
              <a:t>topgan</a:t>
            </a:r>
            <a:r>
              <a:rPr lang="en-US" dirty="0" smtClean="0"/>
              <a:t>:</a:t>
            </a:r>
            <a:endParaRPr lang="ru-RU" dirty="0" smtClean="0"/>
          </a:p>
          <a:p>
            <a:r>
              <a:rPr lang="en-US" dirty="0" err="1" smtClean="0"/>
              <a:t>Prots</a:t>
            </a:r>
            <a:r>
              <a:rPr lang="ru-RU" dirty="0" smtClean="0"/>
              <a:t>е</a:t>
            </a:r>
            <a:r>
              <a:rPr lang="en-US" dirty="0" err="1" smtClean="0"/>
              <a:t>ssor</a:t>
            </a:r>
            <a:r>
              <a:rPr lang="en-US" dirty="0" smtClean="0"/>
              <a:t> (CPU) - </a:t>
            </a:r>
            <a:r>
              <a:rPr lang="en-US" dirty="0" err="1" smtClean="0"/>
              <a:t>ma'lumotlarni</a:t>
            </a:r>
            <a:r>
              <a:rPr lang="en-US" dirty="0" smtClean="0"/>
              <a:t> </a:t>
            </a:r>
            <a:r>
              <a:rPr lang="en-US" dirty="0" err="1" smtClean="0"/>
              <a:t>qayta</a:t>
            </a:r>
            <a:r>
              <a:rPr lang="en-US" dirty="0" smtClean="0"/>
              <a:t> </a:t>
            </a:r>
            <a:r>
              <a:rPr lang="en-US" dirty="0" err="1" smtClean="0"/>
              <a:t>ishlovchi</a:t>
            </a:r>
            <a:r>
              <a:rPr lang="en-US" dirty="0" smtClean="0"/>
              <a:t> </a:t>
            </a:r>
            <a:r>
              <a:rPr lang="en-US" dirty="0" err="1" smtClean="0"/>
              <a:t>va</a:t>
            </a:r>
            <a:r>
              <a:rPr lang="en-US" dirty="0" smtClean="0"/>
              <a:t> </a:t>
            </a:r>
            <a:r>
              <a:rPr lang="en-US" dirty="0" err="1" smtClean="0"/>
              <a:t>hamma</a:t>
            </a:r>
            <a:r>
              <a:rPr lang="en-US" dirty="0" smtClean="0"/>
              <a:t> </a:t>
            </a:r>
            <a:r>
              <a:rPr lang="en-US" dirty="0" err="1" smtClean="0"/>
              <a:t>hisob</a:t>
            </a:r>
            <a:r>
              <a:rPr lang="en-US" dirty="0" smtClean="0"/>
              <a:t> </a:t>
            </a:r>
            <a:r>
              <a:rPr lang="en-US" dirty="0" err="1" smtClean="0"/>
              <a:t>ishlarini</a:t>
            </a:r>
            <a:r>
              <a:rPr lang="en-US" dirty="0" smtClean="0"/>
              <a:t> </a:t>
            </a:r>
            <a:r>
              <a:rPr lang="en-US" dirty="0" err="1" smtClean="0"/>
              <a:t>amalga</a:t>
            </a:r>
            <a:r>
              <a:rPr lang="en-US" dirty="0" smtClean="0"/>
              <a:t> </a:t>
            </a:r>
            <a:r>
              <a:rPr lang="en-US" dirty="0" err="1" smtClean="0"/>
              <a:t>oshiruvchi</a:t>
            </a:r>
            <a:r>
              <a:rPr lang="en-US" dirty="0" smtClean="0"/>
              <a:t> </a:t>
            </a:r>
            <a:r>
              <a:rPr lang="en-US" dirty="0" err="1" smtClean="0"/>
              <a:t>qurilma</a:t>
            </a:r>
            <a:r>
              <a:rPr lang="en-US" dirty="0" smtClean="0"/>
              <a:t>;</a:t>
            </a:r>
            <a:endParaRPr lang="ru-RU" dirty="0" smtClean="0"/>
          </a:p>
          <a:p>
            <a:r>
              <a:rPr lang="en-US" dirty="0" smtClean="0"/>
              <a:t>Op</a:t>
            </a:r>
            <a:r>
              <a:rPr lang="ru-RU" dirty="0" smtClean="0"/>
              <a:t>е</a:t>
            </a:r>
            <a:r>
              <a:rPr lang="en-US" dirty="0" err="1" smtClean="0"/>
              <a:t>rativ</a:t>
            </a:r>
            <a:r>
              <a:rPr lang="en-US" dirty="0" smtClean="0"/>
              <a:t> </a:t>
            </a:r>
            <a:r>
              <a:rPr lang="en-US" dirty="0" err="1" smtClean="0"/>
              <a:t>xotira</a:t>
            </a:r>
            <a:r>
              <a:rPr lang="en-US" dirty="0" smtClean="0"/>
              <a:t> (DIMM, DDR) - </a:t>
            </a:r>
            <a:r>
              <a:rPr lang="en-US" dirty="0" err="1" smtClean="0"/>
              <a:t>komp`yuter</a:t>
            </a:r>
            <a:r>
              <a:rPr lang="en-US" dirty="0" smtClean="0"/>
              <a:t> </a:t>
            </a:r>
            <a:r>
              <a:rPr lang="en-US" dirty="0" err="1" smtClean="0"/>
              <a:t>yoqilgan</a:t>
            </a:r>
            <a:r>
              <a:rPr lang="en-US" dirty="0" smtClean="0"/>
              <a:t> </a:t>
            </a:r>
            <a:r>
              <a:rPr lang="en-US" dirty="0" err="1" smtClean="0"/>
              <a:t>vaqtda</a:t>
            </a:r>
            <a:r>
              <a:rPr lang="en-US" dirty="0" smtClean="0"/>
              <a:t> </a:t>
            </a:r>
            <a:r>
              <a:rPr lang="en-US" dirty="0" err="1" smtClean="0"/>
              <a:t>bajarilayotgan</a:t>
            </a:r>
            <a:r>
              <a:rPr lang="en-US" dirty="0" smtClean="0"/>
              <a:t> </a:t>
            </a:r>
            <a:r>
              <a:rPr lang="en-US" dirty="0" err="1" smtClean="0"/>
              <a:t>dasturlar</a:t>
            </a:r>
            <a:r>
              <a:rPr lang="en-US" dirty="0" smtClean="0"/>
              <a:t> </a:t>
            </a:r>
            <a:r>
              <a:rPr lang="en-US" dirty="0" err="1" smtClean="0"/>
              <a:t>va</a:t>
            </a:r>
            <a:r>
              <a:rPr lang="en-US" dirty="0" smtClean="0"/>
              <a:t> </a:t>
            </a:r>
            <a:r>
              <a:rPr lang="en-US" dirty="0" err="1" smtClean="0"/>
              <a:t>ishlatilayotgan</a:t>
            </a:r>
            <a:r>
              <a:rPr lang="en-US" dirty="0" smtClean="0"/>
              <a:t> </a:t>
            </a:r>
            <a:r>
              <a:rPr lang="en-US" dirty="0" err="1" smtClean="0"/>
              <a:t>ma'lumotlarni</a:t>
            </a:r>
            <a:r>
              <a:rPr lang="en-US" dirty="0" smtClean="0"/>
              <a:t> </a:t>
            </a:r>
            <a:r>
              <a:rPr lang="en-US" dirty="0" err="1" smtClean="0"/>
              <a:t>vaqtincha</a:t>
            </a:r>
            <a:r>
              <a:rPr lang="en-US" dirty="0" smtClean="0"/>
              <a:t> </a:t>
            </a:r>
            <a:r>
              <a:rPr lang="en-US" dirty="0" err="1" smtClean="0"/>
              <a:t>saqlash</a:t>
            </a:r>
            <a:r>
              <a:rPr lang="en-US" dirty="0" smtClean="0"/>
              <a:t> </a:t>
            </a:r>
            <a:r>
              <a:rPr lang="en-US" dirty="0" err="1" smtClean="0"/>
              <a:t>qurilmasi</a:t>
            </a:r>
            <a:r>
              <a:rPr lang="en-US" dirty="0" smtClean="0"/>
              <a:t>;</a:t>
            </a:r>
            <a:endParaRPr lang="ru-RU" dirty="0" smtClean="0"/>
          </a:p>
          <a:p>
            <a:r>
              <a:rPr lang="en-US" dirty="0" err="1" smtClean="0"/>
              <a:t>Doimiy</a:t>
            </a:r>
            <a:r>
              <a:rPr lang="en-US" dirty="0" smtClean="0"/>
              <a:t> </a:t>
            </a:r>
            <a:r>
              <a:rPr lang="en-US" dirty="0" err="1" smtClean="0"/>
              <a:t>xotira</a:t>
            </a:r>
            <a:r>
              <a:rPr lang="en-US" dirty="0" smtClean="0"/>
              <a:t> </a:t>
            </a:r>
            <a:r>
              <a:rPr lang="en-US" dirty="0" err="1" smtClean="0"/>
              <a:t>qurilmasi</a:t>
            </a:r>
            <a:r>
              <a:rPr lang="en-US" dirty="0" smtClean="0"/>
              <a:t> </a:t>
            </a:r>
            <a:r>
              <a:rPr lang="en-US" dirty="0" err="1" smtClean="0"/>
              <a:t>yoki</a:t>
            </a:r>
            <a:r>
              <a:rPr lang="en-US" dirty="0" smtClean="0"/>
              <a:t> </a:t>
            </a:r>
            <a:r>
              <a:rPr lang="en-US" dirty="0" err="1" smtClean="0"/>
              <a:t>qattiq</a:t>
            </a:r>
            <a:r>
              <a:rPr lang="en-US" dirty="0" smtClean="0"/>
              <a:t> disk, </a:t>
            </a:r>
            <a:r>
              <a:rPr lang="en-US" dirty="0" err="1" smtClean="0"/>
              <a:t>vinch</a:t>
            </a:r>
            <a:r>
              <a:rPr lang="ru-RU" dirty="0" smtClean="0"/>
              <a:t>е</a:t>
            </a:r>
            <a:r>
              <a:rPr lang="en-US" dirty="0" err="1" smtClean="0"/>
              <a:t>st</a:t>
            </a:r>
            <a:r>
              <a:rPr lang="ru-RU" dirty="0" smtClean="0"/>
              <a:t>е</a:t>
            </a:r>
            <a:r>
              <a:rPr lang="en-US" dirty="0" smtClean="0"/>
              <a:t>r (HDD) - </a:t>
            </a:r>
            <a:r>
              <a:rPr lang="en-US" dirty="0" err="1" smtClean="0"/>
              <a:t>ma'lumotlarni</a:t>
            </a:r>
            <a:r>
              <a:rPr lang="en-US" dirty="0" smtClean="0"/>
              <a:t> </a:t>
            </a:r>
            <a:r>
              <a:rPr lang="en-US" dirty="0" err="1" smtClean="0"/>
              <a:t>doimiy</a:t>
            </a:r>
            <a:r>
              <a:rPr lang="en-US" dirty="0" smtClean="0"/>
              <a:t> </a:t>
            </a:r>
            <a:r>
              <a:rPr lang="en-US" dirty="0" err="1" smtClean="0"/>
              <a:t>saqlash</a:t>
            </a:r>
            <a:r>
              <a:rPr lang="en-US" dirty="0" smtClean="0"/>
              <a:t> </a:t>
            </a:r>
            <a:r>
              <a:rPr lang="en-US" dirty="0" err="1" smtClean="0"/>
              <a:t>qurilmasi</a:t>
            </a:r>
            <a:r>
              <a:rPr lang="en-US" dirty="0" smtClean="0"/>
              <a:t>. Agar op</a:t>
            </a:r>
            <a:r>
              <a:rPr lang="ru-RU" dirty="0" smtClean="0"/>
              <a:t>е</a:t>
            </a:r>
            <a:r>
              <a:rPr lang="en-US" dirty="0" err="1" smtClean="0"/>
              <a:t>rativ</a:t>
            </a:r>
            <a:r>
              <a:rPr lang="en-US" dirty="0" smtClean="0"/>
              <a:t> </a:t>
            </a:r>
            <a:r>
              <a:rPr lang="en-US" dirty="0" err="1" smtClean="0"/>
              <a:t>xotiradagi</a:t>
            </a:r>
            <a:r>
              <a:rPr lang="en-US" dirty="0" smtClean="0"/>
              <a:t> </a:t>
            </a:r>
            <a:r>
              <a:rPr lang="en-US" dirty="0" err="1" smtClean="0"/>
              <a:t>ma'lumotlar</a:t>
            </a:r>
            <a:r>
              <a:rPr lang="en-US" dirty="0" smtClean="0"/>
              <a:t> </a:t>
            </a:r>
            <a:r>
              <a:rPr lang="en-US" dirty="0" err="1" smtClean="0"/>
              <a:t>komp`yuter</a:t>
            </a:r>
            <a:r>
              <a:rPr lang="en-US" dirty="0" smtClean="0"/>
              <a:t> </a:t>
            </a:r>
            <a:r>
              <a:rPr lang="en-US" dirty="0" err="1" smtClean="0"/>
              <a:t>tok</a:t>
            </a:r>
            <a:r>
              <a:rPr lang="en-US" dirty="0" smtClean="0"/>
              <a:t> </a:t>
            </a:r>
            <a:r>
              <a:rPr lang="en-US" dirty="0" err="1" smtClean="0"/>
              <a:t>manbaaidan</a:t>
            </a:r>
            <a:r>
              <a:rPr lang="en-US" dirty="0" smtClean="0"/>
              <a:t> </a:t>
            </a:r>
            <a:r>
              <a:rPr lang="en-US" dirty="0" err="1" smtClean="0"/>
              <a:t>uzilishi</a:t>
            </a:r>
            <a:r>
              <a:rPr lang="en-US" dirty="0" smtClean="0"/>
              <a:t> </a:t>
            </a:r>
            <a:r>
              <a:rPr lang="en-US" dirty="0" err="1" smtClean="0"/>
              <a:t>bilan</a:t>
            </a:r>
            <a:r>
              <a:rPr lang="en-US" dirty="0" smtClean="0"/>
              <a:t> </a:t>
            </a:r>
            <a:r>
              <a:rPr lang="en-US" dirty="0" err="1" smtClean="0"/>
              <a:t>o’chib</a:t>
            </a:r>
            <a:r>
              <a:rPr lang="en-US" dirty="0" smtClean="0"/>
              <a:t> k</a:t>
            </a:r>
            <a:r>
              <a:rPr lang="ru-RU" dirty="0" smtClean="0"/>
              <a:t>е</a:t>
            </a:r>
            <a:r>
              <a:rPr lang="en-US" dirty="0" err="1" smtClean="0"/>
              <a:t>tsa</a:t>
            </a:r>
            <a:r>
              <a:rPr lang="en-US" dirty="0" smtClean="0"/>
              <a:t>, </a:t>
            </a:r>
            <a:r>
              <a:rPr lang="en-US" dirty="0" err="1" smtClean="0"/>
              <a:t>doimiy</a:t>
            </a:r>
            <a:r>
              <a:rPr lang="en-US" dirty="0" smtClean="0"/>
              <a:t> </a:t>
            </a:r>
            <a:r>
              <a:rPr lang="en-US" dirty="0" err="1" smtClean="0"/>
              <a:t>xotiradagi</a:t>
            </a:r>
            <a:r>
              <a:rPr lang="en-US" dirty="0" smtClean="0"/>
              <a:t> </a:t>
            </a:r>
            <a:r>
              <a:rPr lang="en-US" dirty="0" err="1" smtClean="0"/>
              <a:t>ma'lumotlar</a:t>
            </a:r>
            <a:r>
              <a:rPr lang="en-US" dirty="0" smtClean="0"/>
              <a:t> </a:t>
            </a:r>
            <a:r>
              <a:rPr lang="en-US" dirty="0" err="1" smtClean="0"/>
              <a:t>esa</a:t>
            </a:r>
            <a:r>
              <a:rPr lang="en-US" dirty="0" smtClean="0"/>
              <a:t> </a:t>
            </a:r>
            <a:r>
              <a:rPr lang="en-US" dirty="0" err="1" smtClean="0"/>
              <a:t>aksincha</a:t>
            </a:r>
            <a:r>
              <a:rPr lang="en-US" dirty="0" smtClean="0"/>
              <a:t> </a:t>
            </a:r>
            <a:r>
              <a:rPr lang="en-US" dirty="0" err="1" smtClean="0"/>
              <a:t>saqlanib</a:t>
            </a:r>
            <a:r>
              <a:rPr lang="en-US" dirty="0" smtClean="0"/>
              <a:t> </a:t>
            </a:r>
            <a:r>
              <a:rPr lang="en-US" dirty="0" err="1" smtClean="0"/>
              <a:t>qoladi</a:t>
            </a:r>
            <a:r>
              <a:rPr lang="en-US" dirty="0" smtClean="0"/>
              <a:t>;</a:t>
            </a:r>
            <a:endParaRPr lang="ru-RU" dirty="0" smtClean="0"/>
          </a:p>
          <a:p>
            <a:r>
              <a:rPr lang="en-US" dirty="0" err="1" smtClean="0"/>
              <a:t>Vid</a:t>
            </a:r>
            <a:r>
              <a:rPr lang="ru-RU" dirty="0" smtClean="0"/>
              <a:t>е</a:t>
            </a:r>
            <a:r>
              <a:rPr lang="en-US" dirty="0" err="1" smtClean="0"/>
              <a:t>oplata</a:t>
            </a:r>
            <a:r>
              <a:rPr lang="en-US" dirty="0" smtClean="0"/>
              <a:t> - </a:t>
            </a:r>
            <a:r>
              <a:rPr lang="en-US" dirty="0" err="1" smtClean="0"/>
              <a:t>bu</a:t>
            </a:r>
            <a:r>
              <a:rPr lang="en-US" dirty="0" smtClean="0"/>
              <a:t> </a:t>
            </a:r>
            <a:r>
              <a:rPr lang="en-US" dirty="0" err="1" smtClean="0"/>
              <a:t>qurilma</a:t>
            </a:r>
            <a:r>
              <a:rPr lang="en-US" dirty="0" smtClean="0"/>
              <a:t> </a:t>
            </a:r>
            <a:r>
              <a:rPr lang="en-US" dirty="0" err="1" smtClean="0"/>
              <a:t>monitorga</a:t>
            </a:r>
            <a:r>
              <a:rPr lang="en-US" dirty="0" smtClean="0"/>
              <a:t> </a:t>
            </a:r>
            <a:r>
              <a:rPr lang="en-US" dirty="0" err="1" smtClean="0"/>
              <a:t>tasvirlarni</a:t>
            </a:r>
            <a:r>
              <a:rPr lang="en-US" dirty="0" smtClean="0"/>
              <a:t> </a:t>
            </a:r>
            <a:r>
              <a:rPr lang="en-US" dirty="0" err="1" smtClean="0"/>
              <a:t>uzatish</a:t>
            </a:r>
            <a:r>
              <a:rPr lang="en-US" dirty="0" smtClean="0"/>
              <a:t> </a:t>
            </a:r>
            <a:r>
              <a:rPr lang="en-US" dirty="0" err="1" smtClean="0"/>
              <a:t>uchun</a:t>
            </a:r>
            <a:r>
              <a:rPr lang="en-US" dirty="0" smtClean="0"/>
              <a:t> </a:t>
            </a:r>
            <a:r>
              <a:rPr lang="en-US" dirty="0" err="1" smtClean="0"/>
              <a:t>xizmat</a:t>
            </a:r>
            <a:r>
              <a:rPr lang="en-US" dirty="0" smtClean="0"/>
              <a:t> </a:t>
            </a:r>
            <a:r>
              <a:rPr lang="en-US" dirty="0" err="1" smtClean="0"/>
              <a:t>qiladi</a:t>
            </a:r>
            <a:r>
              <a:rPr lang="en-US" dirty="0" smtClean="0"/>
              <a:t>, </a:t>
            </a:r>
            <a:r>
              <a:rPr lang="en-US" dirty="0" err="1" smtClean="0"/>
              <a:t>ya'ni</a:t>
            </a:r>
            <a:r>
              <a:rPr lang="en-US" dirty="0" smtClean="0"/>
              <a:t> </a:t>
            </a:r>
            <a:r>
              <a:rPr lang="en-US" dirty="0" err="1" smtClean="0"/>
              <a:t>tasvirlarni</a:t>
            </a:r>
            <a:r>
              <a:rPr lang="en-US" dirty="0" smtClean="0"/>
              <a:t> </a:t>
            </a:r>
            <a:r>
              <a:rPr lang="en-US" dirty="0" err="1" smtClean="0"/>
              <a:t>hosil</a:t>
            </a:r>
            <a:r>
              <a:rPr lang="en-US" dirty="0" smtClean="0"/>
              <a:t> </a:t>
            </a:r>
            <a:r>
              <a:rPr lang="en-US" dirty="0" err="1" smtClean="0"/>
              <a:t>qiladi</a:t>
            </a:r>
            <a:r>
              <a:rPr lang="en-US" dirty="0" smtClean="0"/>
              <a:t>.</a:t>
            </a:r>
            <a:endParaRPr lang="ru-RU" dirty="0" smtClean="0"/>
          </a:p>
          <a:p>
            <a:r>
              <a:rPr lang="en-US" dirty="0" err="1" smtClean="0"/>
              <a:t>Zvukoplata</a:t>
            </a:r>
            <a:r>
              <a:rPr lang="en-US" dirty="0" smtClean="0"/>
              <a:t> - </a:t>
            </a:r>
            <a:r>
              <a:rPr lang="en-US" dirty="0" err="1" smtClean="0"/>
              <a:t>tovush</a:t>
            </a:r>
            <a:r>
              <a:rPr lang="en-US" dirty="0" smtClean="0"/>
              <a:t>, </a:t>
            </a:r>
            <a:r>
              <a:rPr lang="en-US" dirty="0" err="1" smtClean="0"/>
              <a:t>ovoz</a:t>
            </a:r>
            <a:r>
              <a:rPr lang="en-US" dirty="0" smtClean="0"/>
              <a:t>, </a:t>
            </a:r>
            <a:r>
              <a:rPr lang="en-US" dirty="0" err="1" smtClean="0"/>
              <a:t>musiqani</a:t>
            </a:r>
            <a:r>
              <a:rPr lang="en-US" dirty="0" smtClean="0"/>
              <a:t> </a:t>
            </a:r>
            <a:r>
              <a:rPr lang="en-US" dirty="0" err="1" smtClean="0"/>
              <a:t>hosil</a:t>
            </a:r>
            <a:r>
              <a:rPr lang="en-US" dirty="0" smtClean="0"/>
              <a:t> </a:t>
            </a:r>
            <a:r>
              <a:rPr lang="en-US" dirty="0" err="1" smtClean="0"/>
              <a:t>qiluvchi</a:t>
            </a:r>
            <a:r>
              <a:rPr lang="en-US" dirty="0" smtClean="0"/>
              <a:t> </a:t>
            </a:r>
            <a:r>
              <a:rPr lang="en-US" dirty="0" err="1" smtClean="0"/>
              <a:t>qurilma</a:t>
            </a:r>
            <a:r>
              <a:rPr lang="en-US" dirty="0" smtClean="0"/>
              <a:t>.</a:t>
            </a:r>
            <a:endParaRPr lang="ru-RU" dirty="0" smtClean="0"/>
          </a:p>
          <a:p>
            <a:r>
              <a:rPr lang="en-US" dirty="0" smtClean="0"/>
              <a:t>Disk </a:t>
            </a:r>
            <a:r>
              <a:rPr lang="en-US" dirty="0" err="1" smtClean="0"/>
              <a:t>yurituvchi</a:t>
            </a:r>
            <a:r>
              <a:rPr lang="en-US" dirty="0" smtClean="0"/>
              <a:t> </a:t>
            </a:r>
            <a:r>
              <a:rPr lang="en-US" dirty="0" err="1" smtClean="0"/>
              <a:t>qurilma</a:t>
            </a:r>
            <a:r>
              <a:rPr lang="en-US" dirty="0" smtClean="0"/>
              <a:t>, </a:t>
            </a:r>
            <a:r>
              <a:rPr lang="en-US" dirty="0" err="1" smtClean="0"/>
              <a:t>diskovod</a:t>
            </a:r>
            <a:r>
              <a:rPr lang="en-US" dirty="0" smtClean="0"/>
              <a:t> (FDD) - </a:t>
            </a:r>
            <a:r>
              <a:rPr lang="en-US" dirty="0" err="1" smtClean="0"/>
              <a:t>egiluvchan</a:t>
            </a:r>
            <a:r>
              <a:rPr lang="en-US" dirty="0" smtClean="0"/>
              <a:t> </a:t>
            </a:r>
            <a:r>
              <a:rPr lang="en-US" dirty="0" err="1" smtClean="0"/>
              <a:t>magnit</a:t>
            </a:r>
            <a:r>
              <a:rPr lang="en-US" dirty="0" smtClean="0"/>
              <a:t> </a:t>
            </a:r>
            <a:r>
              <a:rPr lang="en-US" dirty="0" err="1" smtClean="0"/>
              <a:t>disklardagi</a:t>
            </a:r>
            <a:r>
              <a:rPr lang="en-US" dirty="0" smtClean="0"/>
              <a:t> (disk</a:t>
            </a:r>
            <a:r>
              <a:rPr lang="ru-RU" dirty="0" smtClean="0"/>
              <a:t>е</a:t>
            </a:r>
            <a:r>
              <a:rPr lang="en-US" dirty="0" err="1" smtClean="0"/>
              <a:t>tadagi</a:t>
            </a:r>
            <a:r>
              <a:rPr lang="en-US" dirty="0" smtClean="0"/>
              <a:t>) </a:t>
            </a:r>
            <a:r>
              <a:rPr lang="en-US" dirty="0" err="1" smtClean="0"/>
              <a:t>ma'lumotni</a:t>
            </a:r>
            <a:r>
              <a:rPr lang="en-US" dirty="0" smtClean="0"/>
              <a:t> </a:t>
            </a:r>
            <a:r>
              <a:rPr lang="en-US" dirty="0" err="1" smtClean="0"/>
              <a:t>o’qish</a:t>
            </a:r>
            <a:r>
              <a:rPr lang="en-US" dirty="0" smtClean="0"/>
              <a:t> </a:t>
            </a:r>
            <a:r>
              <a:rPr lang="en-US" dirty="0" err="1" smtClean="0"/>
              <a:t>va</a:t>
            </a:r>
            <a:r>
              <a:rPr lang="en-US" dirty="0" smtClean="0"/>
              <a:t> </a:t>
            </a:r>
            <a:r>
              <a:rPr lang="en-US" dirty="0" err="1" smtClean="0"/>
              <a:t>unga</a:t>
            </a:r>
            <a:r>
              <a:rPr lang="en-US" dirty="0" smtClean="0"/>
              <a:t> </a:t>
            </a:r>
            <a:r>
              <a:rPr lang="en-US" dirty="0" err="1" smtClean="0"/>
              <a:t>ma'lumot</a:t>
            </a:r>
            <a:r>
              <a:rPr lang="en-US" dirty="0" smtClean="0"/>
              <a:t> </a:t>
            </a:r>
            <a:r>
              <a:rPr lang="en-US" dirty="0" err="1" smtClean="0"/>
              <a:t>yozish</a:t>
            </a:r>
            <a:r>
              <a:rPr lang="en-US" dirty="0" smtClean="0"/>
              <a:t> </a:t>
            </a:r>
            <a:r>
              <a:rPr lang="en-US" dirty="0" err="1" smtClean="0"/>
              <a:t>qurilmasi</a:t>
            </a:r>
            <a:r>
              <a:rPr lang="en-US" dirty="0" smtClean="0"/>
              <a:t>;</a:t>
            </a:r>
            <a:endParaRPr lang="ru-RU" dirty="0" smtClean="0"/>
          </a:p>
          <a:p>
            <a:r>
              <a:rPr lang="en-US" dirty="0" smtClean="0"/>
              <a:t>CD-ROM disk </a:t>
            </a:r>
            <a:r>
              <a:rPr lang="en-US" dirty="0" err="1" smtClean="0"/>
              <a:t>yuritish</a:t>
            </a:r>
            <a:r>
              <a:rPr lang="en-US" dirty="0" smtClean="0"/>
              <a:t> </a:t>
            </a:r>
            <a:r>
              <a:rPr lang="en-US" dirty="0" err="1" smtClean="0"/>
              <a:t>qurilmasi</a:t>
            </a:r>
            <a:r>
              <a:rPr lang="en-US" dirty="0" smtClean="0"/>
              <a:t> - </a:t>
            </a:r>
            <a:r>
              <a:rPr lang="en-US" dirty="0" err="1" smtClean="0"/>
              <a:t>kompakt</a:t>
            </a:r>
            <a:r>
              <a:rPr lang="en-US" dirty="0" smtClean="0"/>
              <a:t> (</a:t>
            </a:r>
            <a:r>
              <a:rPr lang="en-US" dirty="0" err="1" smtClean="0"/>
              <a:t>laz</a:t>
            </a:r>
            <a:r>
              <a:rPr lang="ru-RU" dirty="0" smtClean="0"/>
              <a:t>е</a:t>
            </a:r>
            <a:r>
              <a:rPr lang="en-US" dirty="0" smtClean="0"/>
              <a:t>r) </a:t>
            </a:r>
            <a:r>
              <a:rPr lang="en-US" dirty="0" err="1" smtClean="0"/>
              <a:t>disklardagi</a:t>
            </a:r>
            <a:r>
              <a:rPr lang="en-US" dirty="0" smtClean="0"/>
              <a:t> </a:t>
            </a:r>
            <a:r>
              <a:rPr lang="en-US" dirty="0" err="1" smtClean="0"/>
              <a:t>ma'lumotlarni</a:t>
            </a:r>
            <a:r>
              <a:rPr lang="en-US" dirty="0" smtClean="0"/>
              <a:t> </a:t>
            </a:r>
            <a:r>
              <a:rPr lang="en-US" dirty="0" err="1" smtClean="0"/>
              <a:t>o’qish</a:t>
            </a:r>
            <a:r>
              <a:rPr lang="en-US" dirty="0" smtClean="0"/>
              <a:t> </a:t>
            </a:r>
            <a:r>
              <a:rPr lang="en-US" dirty="0" err="1" smtClean="0"/>
              <a:t>qurilmasi</a:t>
            </a:r>
            <a:r>
              <a:rPr lang="en-US" dirty="0" smtClean="0"/>
              <a:t>;</a:t>
            </a:r>
            <a:endParaRPr lang="ru-RU" dirty="0" smtClean="0"/>
          </a:p>
          <a:p>
            <a:endParaRPr lang="ru-RU" dirty="0"/>
          </a:p>
        </p:txBody>
      </p:sp>
      <p:sp>
        <p:nvSpPr>
          <p:cNvPr id="3" name="Заголовок 2"/>
          <p:cNvSpPr>
            <a:spLocks noGrp="1"/>
          </p:cNvSpPr>
          <p:nvPr>
            <p:ph type="title"/>
          </p:nvPr>
        </p:nvSpPr>
        <p:spPr>
          <a:xfrm>
            <a:off x="457200" y="274638"/>
            <a:ext cx="8229600" cy="654032"/>
          </a:xfrm>
        </p:spPr>
        <p:txBody>
          <a:bodyPr>
            <a:normAutofit fontScale="90000"/>
          </a:bodyPr>
          <a:lstStyle/>
          <a:p>
            <a:r>
              <a:rPr lang="en-US" dirty="0" smtClean="0"/>
              <a:t>.</a:t>
            </a:r>
            <a:endParaRPr lang="ru-RU" dirty="0"/>
          </a:p>
        </p:txBody>
      </p:sp>
    </p:spTree>
  </p:cSld>
  <p:clrMapOvr>
    <a:masterClrMapping/>
  </p:clrMapOvr>
  <p:transition advTm="2000"/>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2000" b="-12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000108"/>
            <a:ext cx="8229600" cy="5357850"/>
          </a:xfrm>
        </p:spPr>
        <p:txBody>
          <a:bodyPr>
            <a:normAutofit/>
          </a:bodyPr>
          <a:lstStyle/>
          <a:p>
            <a:r>
              <a:rPr lang="uz-Cyrl-UZ" sz="2000" dirty="0" smtClean="0"/>
              <a:t>Standart klaviaturalar 101 yoki 102 tugmadan iborat bo’lib, undan tashqari hozirda chiqayotgan multiklaviaturalar ham bor. Standart klaviatura bilan multiklaviaturaning farqi multiklaviaturada qo’shimcha tugmalar mavjudligidir (ovoz tugmasi, kalkulyator chaqirish tugmasi, intеrnеt va e-mail kabilar mavjud). </a:t>
            </a:r>
            <a:endParaRPr lang="ru-RU" sz="2000" dirty="0" smtClean="0"/>
          </a:p>
          <a:p>
            <a:r>
              <a:rPr lang="en-US" sz="2000" dirty="0" err="1" smtClean="0"/>
              <a:t>Klaviatura</a:t>
            </a:r>
            <a:r>
              <a:rPr lang="en-US" sz="2000" dirty="0" smtClean="0"/>
              <a:t> b</a:t>
            </a:r>
            <a:r>
              <a:rPr lang="ru-RU" sz="2000" dirty="0" smtClean="0"/>
              <a:t>е</a:t>
            </a:r>
            <a:r>
              <a:rPr lang="en-US" sz="2000" dirty="0" err="1" smtClean="0"/>
              <a:t>shta</a:t>
            </a:r>
            <a:r>
              <a:rPr lang="en-US" sz="2000" dirty="0" smtClean="0"/>
              <a:t> </a:t>
            </a:r>
            <a:r>
              <a:rPr lang="en-US" sz="2000" dirty="0" err="1" smtClean="0"/>
              <a:t>asosiy</a:t>
            </a:r>
            <a:r>
              <a:rPr lang="en-US" sz="2000" dirty="0" smtClean="0"/>
              <a:t> </a:t>
            </a:r>
            <a:r>
              <a:rPr lang="en-US" sz="2000" dirty="0" err="1" smtClean="0"/>
              <a:t>guruhga</a:t>
            </a:r>
            <a:r>
              <a:rPr lang="en-US" sz="2000" dirty="0" smtClean="0"/>
              <a:t> </a:t>
            </a:r>
            <a:r>
              <a:rPr lang="en-US" sz="2000" dirty="0" err="1" smtClean="0"/>
              <a:t>bo’linadi</a:t>
            </a:r>
            <a:r>
              <a:rPr lang="en-US" sz="2000" dirty="0" smtClean="0"/>
              <a:t>: </a:t>
            </a:r>
            <a:endParaRPr lang="ru-RU" sz="2000" dirty="0" smtClean="0"/>
          </a:p>
          <a:p>
            <a:endParaRPr lang="ru-RU" sz="2400" dirty="0"/>
          </a:p>
        </p:txBody>
      </p:sp>
      <p:sp>
        <p:nvSpPr>
          <p:cNvPr id="3" name="Заголовок 2"/>
          <p:cNvSpPr>
            <a:spLocks noGrp="1"/>
          </p:cNvSpPr>
          <p:nvPr>
            <p:ph type="title"/>
          </p:nvPr>
        </p:nvSpPr>
        <p:spPr>
          <a:xfrm>
            <a:off x="457200" y="571480"/>
            <a:ext cx="8229600" cy="428628"/>
          </a:xfrm>
        </p:spPr>
        <p:txBody>
          <a:bodyPr>
            <a:normAutofit fontScale="90000"/>
          </a:bodyPr>
          <a:lstStyle/>
          <a:p>
            <a:r>
              <a:rPr lang="en-US" dirty="0" smtClean="0"/>
              <a:t>                 KLAVIATURA</a:t>
            </a:r>
            <a:r>
              <a:rPr lang="ru-RU" dirty="0" smtClean="0"/>
              <a:t/>
            </a:r>
            <a:br>
              <a:rPr lang="ru-RU" dirty="0" smtClean="0"/>
            </a:br>
            <a:endParaRPr lang="ru-RU" dirty="0"/>
          </a:p>
        </p:txBody>
      </p:sp>
      <p:pic>
        <p:nvPicPr>
          <p:cNvPr id="4" name="Рисунок 1" descr="klav"/>
          <p:cNvPicPr>
            <a:picLocks noChangeAspect="1" noChangeArrowheads="1"/>
          </p:cNvPicPr>
          <p:nvPr/>
        </p:nvPicPr>
        <p:blipFill>
          <a:blip r:embed="rId3" cstate="print">
            <a:lum bright="-12000"/>
          </a:blip>
          <a:srcRect/>
          <a:stretch>
            <a:fillRect/>
          </a:stretch>
        </p:blipFill>
        <p:spPr bwMode="auto">
          <a:xfrm>
            <a:off x="1285852" y="3571876"/>
            <a:ext cx="6410325" cy="2681287"/>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25000" b="-25000"/>
          </a:stretch>
        </a:blip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a:xfrm>
            <a:off x="457200" y="1142984"/>
            <a:ext cx="8229600" cy="4864307"/>
          </a:xfrm>
        </p:spPr>
        <p:txBody>
          <a:bodyPr>
            <a:normAutofit/>
          </a:bodyPr>
          <a:lstStyle/>
          <a:p>
            <a:pPr algn="just"/>
            <a:r>
              <a:rPr lang="en-US" sz="1800" b="1" dirty="0" err="1" smtClean="0">
                <a:ln w="1905"/>
                <a:solidFill>
                  <a:srgbClr val="FF0000"/>
                </a:solidFill>
                <a:effectLst>
                  <a:innerShdw blurRad="69850" dist="43180" dir="5400000">
                    <a:srgbClr val="000000">
                      <a:alpha val="65000"/>
                    </a:srgbClr>
                  </a:innerShdw>
                </a:effectLst>
              </a:rPr>
              <a:t>Klaviatura</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quyidagi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klavishalar</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guruxidan</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iborat</a:t>
            </a:r>
            <a:r>
              <a:rPr lang="en-US" sz="1800" b="1" dirty="0" smtClean="0">
                <a:ln w="1905"/>
                <a:solidFill>
                  <a:srgbClr val="FF0000"/>
                </a:solidFill>
                <a:effectLst>
                  <a:innerShdw blurRad="69850" dist="43180" dir="5400000">
                    <a:srgbClr val="000000">
                      <a:alpha val="65000"/>
                    </a:srgbClr>
                  </a:innerShdw>
                </a:effectLst>
              </a:rPr>
              <a:t>:</a:t>
            </a:r>
            <a:endParaRPr lang="ru-RU" sz="1800" b="1" dirty="0" smtClean="0">
              <a:ln w="1905"/>
              <a:solidFill>
                <a:srgbClr val="FF0000"/>
              </a:solidFill>
              <a:effectLst>
                <a:innerShdw blurRad="69850" dist="43180" dir="5400000">
                  <a:srgbClr val="000000">
                    <a:alpha val="65000"/>
                  </a:srgbClr>
                </a:innerShdw>
              </a:effectLst>
            </a:endParaRPr>
          </a:p>
          <a:p>
            <a:pPr algn="just"/>
            <a:r>
              <a:rPr lang="en-US" sz="1800" b="1" dirty="0" smtClean="0">
                <a:ln w="1905"/>
                <a:solidFill>
                  <a:srgbClr val="FF0000"/>
                </a:solidFill>
                <a:effectLst>
                  <a:innerShdw blurRad="69850" dist="43180" dir="5400000">
                    <a:srgbClr val="000000">
                      <a:alpha val="65000"/>
                    </a:srgbClr>
                  </a:innerShdw>
                </a:effectLst>
              </a:rPr>
              <a:t>1.Alfavit-raqam </a:t>
            </a:r>
            <a:r>
              <a:rPr lang="en-US" sz="1800" b="1" dirty="0" err="1" smtClean="0">
                <a:ln w="1905"/>
                <a:solidFill>
                  <a:srgbClr val="FF0000"/>
                </a:solidFill>
                <a:effectLst>
                  <a:innerShdw blurRad="69850" dist="43180" dir="5400000">
                    <a:srgbClr val="000000">
                      <a:alpha val="65000"/>
                    </a:srgbClr>
                  </a:innerShdw>
                </a:effectLst>
              </a:rPr>
              <a:t>klavishalari</a:t>
            </a:r>
            <a:r>
              <a:rPr lang="en-US" sz="1800" b="1" dirty="0" smtClean="0">
                <a:ln w="1905"/>
                <a:solidFill>
                  <a:srgbClr val="FF0000"/>
                </a:solidFill>
                <a:effectLst>
                  <a:innerShdw blurRad="69850" dist="43180" dir="5400000">
                    <a:srgbClr val="000000">
                      <a:alpha val="65000"/>
                    </a:srgbClr>
                  </a:innerShdw>
                </a:effectLst>
              </a:rPr>
              <a:t>;</a:t>
            </a:r>
            <a:endParaRPr lang="ru-RU" sz="1800" b="1" dirty="0" smtClean="0">
              <a:ln w="1905"/>
              <a:solidFill>
                <a:srgbClr val="FF0000"/>
              </a:solidFill>
              <a:effectLst>
                <a:innerShdw blurRad="69850" dist="43180" dir="5400000">
                  <a:srgbClr val="000000">
                    <a:alpha val="65000"/>
                  </a:srgbClr>
                </a:innerShdw>
              </a:effectLst>
            </a:endParaRPr>
          </a:p>
          <a:p>
            <a:pPr algn="just"/>
            <a:r>
              <a:rPr lang="en-US" sz="1800" b="1" dirty="0" smtClean="0">
                <a:ln w="1905"/>
                <a:solidFill>
                  <a:srgbClr val="FF0000"/>
                </a:solidFill>
                <a:effectLst>
                  <a:innerShdw blurRad="69850" dist="43180" dir="5400000">
                    <a:srgbClr val="000000">
                      <a:alpha val="65000"/>
                    </a:srgbClr>
                  </a:innerShdw>
                </a:effectLst>
              </a:rPr>
              <a:t>Enter – </a:t>
            </a:r>
            <a:r>
              <a:rPr lang="en-US" sz="1800" b="1" dirty="0" err="1" smtClean="0">
                <a:ln w="1905"/>
                <a:solidFill>
                  <a:srgbClr val="FF0000"/>
                </a:solidFill>
                <a:effectLst>
                  <a:innerShdw blurRad="69850" dist="43180" dir="5400000">
                    <a:srgbClr val="000000">
                      <a:alpha val="65000"/>
                    </a:srgbClr>
                  </a:innerShdw>
                </a:effectLst>
              </a:rPr>
              <a:t>komandani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kiritish</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klavishasi</a:t>
            </a:r>
            <a:r>
              <a:rPr lang="en-US" sz="1800" b="1" dirty="0" smtClean="0">
                <a:ln w="1905"/>
                <a:solidFill>
                  <a:srgbClr val="FF0000"/>
                </a:solidFill>
                <a:effectLst>
                  <a:innerShdw blurRad="69850" dist="43180" dir="5400000">
                    <a:srgbClr val="000000">
                      <a:alpha val="65000"/>
                    </a:srgbClr>
                  </a:innerShdw>
                </a:effectLst>
              </a:rPr>
              <a:t>;</a:t>
            </a:r>
            <a:endParaRPr lang="ru-RU" sz="1800" b="1" dirty="0" smtClean="0">
              <a:ln w="1905"/>
              <a:solidFill>
                <a:srgbClr val="FF0000"/>
              </a:solidFill>
              <a:effectLst>
                <a:innerShdw blurRad="69850" dist="43180" dir="5400000">
                  <a:srgbClr val="000000">
                    <a:alpha val="65000"/>
                  </a:srgbClr>
                </a:innerShdw>
              </a:effectLst>
            </a:endParaRPr>
          </a:p>
          <a:p>
            <a:pPr algn="just"/>
            <a:r>
              <a:rPr lang="en-US" sz="1800" b="1" dirty="0" smtClean="0">
                <a:ln w="1905"/>
                <a:solidFill>
                  <a:srgbClr val="FF0000"/>
                </a:solidFill>
                <a:effectLst>
                  <a:innerShdw blurRad="69850" dist="43180" dir="5400000">
                    <a:srgbClr val="000000">
                      <a:alpha val="65000"/>
                    </a:srgbClr>
                  </a:innerShdw>
                </a:effectLst>
              </a:rPr>
              <a:t>Shift – </a:t>
            </a:r>
            <a:r>
              <a:rPr lang="en-US" sz="1800" b="1" dirty="0" err="1" smtClean="0">
                <a:ln w="1905"/>
                <a:solidFill>
                  <a:srgbClr val="FF0000"/>
                </a:solidFill>
                <a:effectLst>
                  <a:innerShdw blurRad="69850" dist="43180" dir="5400000">
                    <a:srgbClr val="000000">
                      <a:alpha val="65000"/>
                    </a:srgbClr>
                  </a:innerShdw>
                </a:effectLst>
              </a:rPr>
              <a:t>yuqori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registr</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klavishasi</a:t>
            </a:r>
            <a:r>
              <a:rPr lang="en-US" sz="1800" b="1" dirty="0" smtClean="0">
                <a:ln w="1905"/>
                <a:solidFill>
                  <a:srgbClr val="FF0000"/>
                </a:solidFill>
                <a:effectLst>
                  <a:innerShdw blurRad="69850" dist="43180" dir="5400000">
                    <a:srgbClr val="000000">
                      <a:alpha val="65000"/>
                    </a:srgbClr>
                  </a:innerShdw>
                </a:effectLst>
              </a:rPr>
              <a:t>;</a:t>
            </a:r>
            <a:endParaRPr lang="ru-RU" sz="1800" b="1" dirty="0" smtClean="0">
              <a:ln w="1905"/>
              <a:solidFill>
                <a:srgbClr val="FF0000"/>
              </a:solidFill>
              <a:effectLst>
                <a:innerShdw blurRad="69850" dist="43180" dir="5400000">
                  <a:srgbClr val="000000">
                    <a:alpha val="65000"/>
                  </a:srgbClr>
                </a:innerShdw>
              </a:effectLst>
            </a:endParaRPr>
          </a:p>
          <a:p>
            <a:pPr algn="just"/>
            <a:r>
              <a:rPr lang="en-US" sz="1800" b="1" dirty="0" smtClean="0">
                <a:ln w="1905"/>
                <a:solidFill>
                  <a:srgbClr val="FF0000"/>
                </a:solidFill>
                <a:effectLst>
                  <a:innerShdw blurRad="69850" dist="43180" dir="5400000">
                    <a:srgbClr val="000000">
                      <a:alpha val="65000"/>
                    </a:srgbClr>
                  </a:innerShdw>
                </a:effectLst>
              </a:rPr>
              <a:t>Caps Lock – </a:t>
            </a:r>
            <a:r>
              <a:rPr lang="en-US" sz="1800" b="1" dirty="0" err="1" smtClean="0">
                <a:ln w="1905"/>
                <a:solidFill>
                  <a:srgbClr val="FF0000"/>
                </a:solidFill>
                <a:effectLst>
                  <a:innerShdw blurRad="69850" dist="43180" dir="5400000">
                    <a:srgbClr val="000000">
                      <a:alpha val="65000"/>
                    </a:srgbClr>
                  </a:innerShdw>
                </a:effectLst>
              </a:rPr>
              <a:t>yuqori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registrni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fiksatsiyalash</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klavishasi</a:t>
            </a:r>
            <a:r>
              <a:rPr lang="en-US" sz="1800" b="1" dirty="0" smtClean="0">
                <a:ln w="1905"/>
                <a:solidFill>
                  <a:srgbClr val="FF0000"/>
                </a:solidFill>
                <a:effectLst>
                  <a:innerShdw blurRad="69850" dist="43180" dir="5400000">
                    <a:srgbClr val="000000">
                      <a:alpha val="65000"/>
                    </a:srgbClr>
                  </a:innerShdw>
                </a:effectLst>
              </a:rPr>
              <a:t>;</a:t>
            </a:r>
            <a:endParaRPr lang="ru-RU" sz="1800" b="1" dirty="0" smtClean="0">
              <a:ln w="1905"/>
              <a:solidFill>
                <a:srgbClr val="FF0000"/>
              </a:solidFill>
              <a:effectLst>
                <a:innerShdw blurRad="69850" dist="43180" dir="5400000">
                  <a:srgbClr val="000000">
                    <a:alpha val="65000"/>
                  </a:srgbClr>
                </a:innerShdw>
              </a:effectLst>
            </a:endParaRPr>
          </a:p>
          <a:p>
            <a:pPr algn="just"/>
            <a:r>
              <a:rPr lang="en-US" sz="1800" b="1" dirty="0" smtClean="0">
                <a:ln w="1905"/>
                <a:solidFill>
                  <a:srgbClr val="FF0000"/>
                </a:solidFill>
                <a:effectLst>
                  <a:innerShdw blurRad="69850" dist="43180" dir="5400000">
                    <a:srgbClr val="000000">
                      <a:alpha val="65000"/>
                    </a:srgbClr>
                  </a:innerShdw>
                </a:effectLst>
              </a:rPr>
              <a:t>Ctrl, Alt – </a:t>
            </a:r>
            <a:r>
              <a:rPr lang="en-US" sz="1800" b="1" dirty="0" err="1" smtClean="0">
                <a:ln w="1905"/>
                <a:solidFill>
                  <a:srgbClr val="FF0000"/>
                </a:solidFill>
                <a:effectLst>
                  <a:innerShdw blurRad="69850" dist="43180" dir="5400000">
                    <a:srgbClr val="000000">
                      <a:alpha val="65000"/>
                    </a:srgbClr>
                  </a:innerShdw>
                </a:effectLst>
              </a:rPr>
              <a:t>boshqaruvchi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klavishalar</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boshqa</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klavishalar</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vazifasini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o’zgartirish</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uchun</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ishlatiladi</a:t>
            </a:r>
            <a:r>
              <a:rPr lang="en-US" sz="1800" b="1" dirty="0" smtClean="0">
                <a:ln w="1905"/>
                <a:solidFill>
                  <a:srgbClr val="FF0000"/>
                </a:solidFill>
                <a:effectLst>
                  <a:innerShdw blurRad="69850" dist="43180" dir="5400000">
                    <a:srgbClr val="000000">
                      <a:alpha val="65000"/>
                    </a:srgbClr>
                  </a:innerShdw>
                </a:effectLst>
              </a:rPr>
              <a:t>;</a:t>
            </a:r>
            <a:endParaRPr lang="ru-RU" sz="1800" b="1" dirty="0" smtClean="0">
              <a:ln w="1905"/>
              <a:solidFill>
                <a:srgbClr val="FF0000"/>
              </a:solidFill>
              <a:effectLst>
                <a:innerShdw blurRad="69850" dist="43180" dir="5400000">
                  <a:srgbClr val="000000">
                    <a:alpha val="65000"/>
                  </a:srgbClr>
                </a:innerShdw>
              </a:effectLst>
            </a:endParaRPr>
          </a:p>
          <a:p>
            <a:pPr lvl="0" indent="269875" fontAlgn="base">
              <a:spcBef>
                <a:spcPct val="0"/>
              </a:spcBef>
              <a:spcAft>
                <a:spcPct val="0"/>
              </a:spcAft>
              <a:tabLst>
                <a:tab pos="933450" algn="l"/>
              </a:tabLst>
            </a:pPr>
            <a:r>
              <a:rPr lang="en-US" sz="1800" b="1" dirty="0" smtClean="0">
                <a:ln w="1905"/>
                <a:solidFill>
                  <a:srgbClr val="FF0000"/>
                </a:solidFill>
                <a:effectLst>
                  <a:innerShdw blurRad="69850" dist="43180" dir="5400000">
                    <a:srgbClr val="000000">
                      <a:alpha val="65000"/>
                    </a:srgbClr>
                  </a:innerShdw>
                </a:effectLst>
              </a:rPr>
              <a:t>Tab – </a:t>
            </a:r>
            <a:r>
              <a:rPr lang="en-US" sz="1800" b="1" dirty="0" err="1" smtClean="0">
                <a:ln w="1905"/>
                <a:solidFill>
                  <a:srgbClr val="FF0000"/>
                </a:solidFill>
                <a:effectLst>
                  <a:innerShdw blurRad="69850" dist="43180" dir="5400000">
                    <a:srgbClr val="000000">
                      <a:alpha val="65000"/>
                    </a:srgbClr>
                  </a:innerShdw>
                </a:effectLst>
              </a:rPr>
              <a:t>tabulyatsiya</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klavishasi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kursorni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o’ngga</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bir</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necha</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o’ringa</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surish</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uchun</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mo’ljallangan</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kursor</a:t>
            </a:r>
            <a:r>
              <a:rPr lang="en-US" sz="1800" b="1" dirty="0" smtClean="0">
                <a:ln w="1905"/>
                <a:solidFill>
                  <a:srgbClr val="FF0000"/>
                </a:solidFill>
                <a:effectLst>
                  <a:innerShdw blurRad="69850" dist="43180" dir="5400000">
                    <a:srgbClr val="000000">
                      <a:alpha val="65000"/>
                    </a:srgbClr>
                  </a:innerShdw>
                </a:effectLst>
              </a:rPr>
              <a:t> – </a:t>
            </a:r>
            <a:r>
              <a:rPr lang="en-US" sz="1800" b="1" dirty="0" err="1" smtClean="0">
                <a:ln w="1905"/>
                <a:solidFill>
                  <a:srgbClr val="FF0000"/>
                </a:solidFill>
                <a:effectLst>
                  <a:innerShdw blurRad="69850" dist="43180" dir="5400000">
                    <a:srgbClr val="000000">
                      <a:alpha val="65000"/>
                    </a:srgbClr>
                  </a:innerShdw>
                </a:effectLst>
              </a:rPr>
              <a:t>navbatdagi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belgini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kiritish</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o’rnini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ko’rsatuvchi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yonib-o’chuvchi</a:t>
            </a:r>
            <a:r>
              <a:rPr lang="en-US" sz="1800" b="1" dirty="0" smtClean="0">
                <a:ln w="1905"/>
                <a:solidFill>
                  <a:srgbClr val="FF0000"/>
                </a:solidFill>
                <a:effectLst>
                  <a:innerShdw blurRad="69850" dist="43180" dir="5400000">
                    <a:srgbClr val="000000">
                      <a:alpha val="65000"/>
                    </a:srgbClr>
                  </a:innerShdw>
                </a:effectLst>
              </a:rPr>
              <a:t> </a:t>
            </a:r>
            <a:r>
              <a:rPr lang="en-US" sz="1800" b="1" dirty="0" err="1" smtClean="0">
                <a:ln w="1905"/>
                <a:solidFill>
                  <a:srgbClr val="FF0000"/>
                </a:solidFill>
                <a:effectLst>
                  <a:innerShdw blurRad="69850" dist="43180" dir="5400000">
                    <a:srgbClr val="000000">
                      <a:alpha val="65000"/>
                    </a:srgbClr>
                  </a:innerShdw>
                </a:effectLst>
              </a:rPr>
              <a:t>nishona</a:t>
            </a:r>
            <a:r>
              <a:rPr lang="en-US" sz="1800" b="1" dirty="0" smtClean="0">
                <a:ln w="1905"/>
                <a:solidFill>
                  <a:srgbClr val="FF0000"/>
                </a:solidFill>
                <a:effectLst>
                  <a:innerShdw blurRad="69850" dist="43180" dir="5400000">
                    <a:srgbClr val="000000">
                      <a:alpha val="65000"/>
                    </a:srgbClr>
                  </a:innerShdw>
                </a:effectLst>
              </a:rPr>
              <a:t> (│));</a:t>
            </a:r>
            <a:r>
              <a:rPr lang="en-US" sz="1800" b="1" dirty="0" smtClean="0">
                <a:solidFill>
                  <a:srgbClr val="FFC000"/>
                </a:solidFill>
                <a:latin typeface="Times New Roman" pitchFamily="18" charset="0"/>
                <a:ea typeface="Times New Roman" pitchFamily="18" charset="0"/>
              </a:rPr>
              <a:t> </a:t>
            </a:r>
          </a:p>
          <a:p>
            <a:pPr lvl="0" indent="269875" fontAlgn="base">
              <a:spcBef>
                <a:spcPct val="0"/>
              </a:spcBef>
              <a:spcAft>
                <a:spcPct val="0"/>
              </a:spcAft>
              <a:tabLst>
                <a:tab pos="933450" algn="l"/>
              </a:tabLst>
            </a:pPr>
            <a:r>
              <a:rPr lang="en-US" sz="1800" b="1" dirty="0" err="1" smtClean="0">
                <a:solidFill>
                  <a:srgbClr val="C00000"/>
                </a:solidFill>
                <a:latin typeface="Times New Roman" pitchFamily="18" charset="0"/>
                <a:ea typeface="Times New Roman" pitchFamily="18" charset="0"/>
              </a:rPr>
              <a:t>Maxsus</a:t>
            </a:r>
            <a:r>
              <a:rPr lang="en-US" sz="1800" b="1" dirty="0" smtClean="0">
                <a:solidFill>
                  <a:srgbClr val="C00000"/>
                </a:solidFill>
                <a:latin typeface="Times New Roman" pitchFamily="18" charset="0"/>
                <a:ea typeface="Times New Roman" pitchFamily="18" charset="0"/>
              </a:rPr>
              <a:t> </a:t>
            </a:r>
            <a:r>
              <a:rPr lang="en-US" sz="1800" b="1" dirty="0" err="1" smtClean="0">
                <a:solidFill>
                  <a:srgbClr val="C00000"/>
                </a:solidFill>
                <a:latin typeface="Times New Roman" pitchFamily="18" charset="0"/>
                <a:ea typeface="Times New Roman" pitchFamily="18" charset="0"/>
              </a:rPr>
              <a:t>klavishalar</a:t>
            </a:r>
            <a:endParaRPr lang="ru-RU" sz="1050" dirty="0" smtClean="0">
              <a:solidFill>
                <a:srgbClr val="C00000"/>
              </a:solidFill>
              <a:latin typeface="Arial" pitchFamily="34" charset="0"/>
            </a:endParaRPr>
          </a:p>
          <a:p>
            <a:pPr lvl="0" indent="269875" eaLnBrk="0" fontAlgn="base" hangingPunct="0">
              <a:spcBef>
                <a:spcPct val="0"/>
              </a:spcBef>
              <a:spcAft>
                <a:spcPct val="0"/>
              </a:spcAft>
              <a:tabLst>
                <a:tab pos="933450" algn="l"/>
              </a:tabLst>
            </a:pPr>
            <a:r>
              <a:rPr lang="en-US" sz="1800" b="1" dirty="0" err="1" smtClean="0">
                <a:solidFill>
                  <a:srgbClr val="C00000"/>
                </a:solidFill>
                <a:latin typeface="Arial" pitchFamily="34" charset="0"/>
                <a:ea typeface="Times New Roman" pitchFamily="18" charset="0"/>
              </a:rPr>
              <a:t>Ess</a:t>
            </a:r>
            <a:r>
              <a:rPr lang="en-US" sz="1800" dirty="0" smtClean="0">
                <a:solidFill>
                  <a:srgbClr val="C00000"/>
                </a:solidFill>
                <a:latin typeface="Arial" pitchFamily="34" charset="0"/>
                <a:ea typeface="Times New Roman" pitchFamily="18" charset="0"/>
              </a:rPr>
              <a:t> – </a:t>
            </a:r>
            <a:r>
              <a:rPr lang="en-US" sz="1800" dirty="0" err="1" smtClean="0">
                <a:solidFill>
                  <a:srgbClr val="C00000"/>
                </a:solidFill>
                <a:latin typeface="Arial" pitchFamily="34" charset="0"/>
                <a:ea typeface="Times New Roman" pitchFamily="18" charset="0"/>
              </a:rPr>
              <a:t>komandani</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bekor</a:t>
            </a:r>
            <a:r>
              <a:rPr lang="en-US" sz="1800" dirty="0" smtClean="0">
                <a:solidFill>
                  <a:srgbClr val="C00000"/>
                </a:solidFill>
                <a:latin typeface="Arial" pitchFamily="34" charset="0"/>
                <a:ea typeface="Times New Roman" pitchFamily="18" charset="0"/>
              </a:rPr>
              <a:t> </a:t>
            </a:r>
            <a:r>
              <a:rPr lang="uz-Cyrl-UZ" sz="1800" dirty="0" smtClean="0">
                <a:solidFill>
                  <a:srgbClr val="C00000"/>
                </a:solidFill>
                <a:latin typeface="Arial" pitchFamily="34" charset="0"/>
                <a:ea typeface="Times New Roman" pitchFamily="18" charset="0"/>
              </a:rPr>
              <a:t>q</a:t>
            </a:r>
            <a:r>
              <a:rPr lang="en-US" sz="1800" dirty="0" err="1" smtClean="0">
                <a:solidFill>
                  <a:srgbClr val="C00000"/>
                </a:solidFill>
                <a:latin typeface="Arial" pitchFamily="34" charset="0"/>
                <a:ea typeface="Times New Roman" pitchFamily="18" charset="0"/>
              </a:rPr>
              <a:t>ilish</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klavishasi</a:t>
            </a:r>
            <a:r>
              <a:rPr lang="en-US" sz="1800" dirty="0" smtClean="0">
                <a:solidFill>
                  <a:srgbClr val="C00000"/>
                </a:solidFill>
                <a:latin typeface="Arial" pitchFamily="34" charset="0"/>
                <a:ea typeface="Times New Roman" pitchFamily="18" charset="0"/>
              </a:rPr>
              <a:t>;</a:t>
            </a:r>
            <a:endParaRPr lang="ru-RU" sz="1050" dirty="0" smtClean="0">
              <a:solidFill>
                <a:srgbClr val="C00000"/>
              </a:solidFill>
              <a:latin typeface="Arial" pitchFamily="34" charset="0"/>
            </a:endParaRPr>
          </a:p>
          <a:p>
            <a:pPr lvl="0" indent="269875" eaLnBrk="0" fontAlgn="base" hangingPunct="0">
              <a:spcBef>
                <a:spcPct val="0"/>
              </a:spcBef>
              <a:spcAft>
                <a:spcPct val="0"/>
              </a:spcAft>
              <a:tabLst>
                <a:tab pos="933450" algn="l"/>
              </a:tabLst>
            </a:pPr>
            <a:r>
              <a:rPr lang="en-US" sz="1800" b="1" dirty="0" smtClean="0">
                <a:solidFill>
                  <a:srgbClr val="C00000"/>
                </a:solidFill>
                <a:latin typeface="Arial" pitchFamily="34" charset="0"/>
                <a:ea typeface="Times New Roman" pitchFamily="18" charset="0"/>
              </a:rPr>
              <a:t>Print </a:t>
            </a:r>
            <a:r>
              <a:rPr lang="en-US" sz="1800" b="1" dirty="0" err="1" smtClean="0">
                <a:solidFill>
                  <a:srgbClr val="C00000"/>
                </a:solidFill>
                <a:latin typeface="Arial" pitchFamily="34" charset="0"/>
                <a:ea typeface="Times New Roman" pitchFamily="18" charset="0"/>
              </a:rPr>
              <a:t>Scrn</a:t>
            </a:r>
            <a:r>
              <a:rPr lang="en-US" sz="1800" dirty="0" smtClean="0">
                <a:solidFill>
                  <a:srgbClr val="C00000"/>
                </a:solidFill>
                <a:latin typeface="Arial" pitchFamily="34" charset="0"/>
                <a:ea typeface="Times New Roman" pitchFamily="18" charset="0"/>
              </a:rPr>
              <a:t> – </a:t>
            </a:r>
            <a:r>
              <a:rPr lang="en-US" sz="1800" dirty="0" err="1" smtClean="0">
                <a:solidFill>
                  <a:srgbClr val="C00000"/>
                </a:solidFill>
                <a:latin typeface="Arial" pitchFamily="34" charset="0"/>
                <a:ea typeface="Times New Roman" pitchFamily="18" charset="0"/>
              </a:rPr>
              <a:t>ekrandagi</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narsani</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printerga</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chiqarish</a:t>
            </a:r>
            <a:r>
              <a:rPr lang="en-US" sz="1800" dirty="0" smtClean="0">
                <a:solidFill>
                  <a:srgbClr val="C00000"/>
                </a:solidFill>
                <a:latin typeface="Arial" pitchFamily="34" charset="0"/>
                <a:ea typeface="Times New Roman" pitchFamily="18" charset="0"/>
              </a:rPr>
              <a:t>;</a:t>
            </a:r>
            <a:endParaRPr lang="ru-RU" sz="1050" dirty="0" smtClean="0">
              <a:solidFill>
                <a:srgbClr val="C00000"/>
              </a:solidFill>
              <a:latin typeface="Arial" pitchFamily="34" charset="0"/>
            </a:endParaRPr>
          </a:p>
          <a:p>
            <a:pPr lvl="0" indent="269875" eaLnBrk="0" fontAlgn="base" hangingPunct="0">
              <a:spcBef>
                <a:spcPct val="0"/>
              </a:spcBef>
              <a:spcAft>
                <a:spcPct val="0"/>
              </a:spcAft>
              <a:tabLst>
                <a:tab pos="933450" algn="l"/>
              </a:tabLst>
            </a:pPr>
            <a:r>
              <a:rPr lang="en-US" sz="1800" b="1" dirty="0" smtClean="0">
                <a:solidFill>
                  <a:srgbClr val="C00000"/>
                </a:solidFill>
                <a:latin typeface="Arial" pitchFamily="34" charset="0"/>
                <a:ea typeface="Times New Roman" pitchFamily="18" charset="0"/>
              </a:rPr>
              <a:t>Scroll Lock</a:t>
            </a:r>
            <a:r>
              <a:rPr lang="en-US" sz="1800" dirty="0" smtClean="0">
                <a:solidFill>
                  <a:srgbClr val="C00000"/>
                </a:solidFill>
                <a:latin typeface="Arial" pitchFamily="34" charset="0"/>
                <a:ea typeface="Times New Roman" pitchFamily="18" charset="0"/>
              </a:rPr>
              <a:t> – </a:t>
            </a:r>
            <a:r>
              <a:rPr lang="en-US" sz="1800" dirty="0" err="1" smtClean="0">
                <a:solidFill>
                  <a:srgbClr val="C00000"/>
                </a:solidFill>
                <a:latin typeface="Arial" pitchFamily="34" charset="0"/>
                <a:ea typeface="Times New Roman" pitchFamily="18" charset="0"/>
              </a:rPr>
              <a:t>ko’pchilik</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dasturlar</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tomonidan</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kursorni</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bir</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joyda</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qotirish</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va</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butun</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xujjatni</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vara</a:t>
            </a:r>
            <a:r>
              <a:rPr lang="uz-Cyrl-UZ" sz="1800" dirty="0" smtClean="0">
                <a:solidFill>
                  <a:srgbClr val="C00000"/>
                </a:solidFill>
                <a:latin typeface="Arial" pitchFamily="34" charset="0"/>
                <a:ea typeface="Times New Roman" pitchFamily="18" charset="0"/>
              </a:rPr>
              <a:t>q</a:t>
            </a:r>
            <a:r>
              <a:rPr lang="en-US" sz="1800" dirty="0" smtClean="0">
                <a:solidFill>
                  <a:srgbClr val="C00000"/>
                </a:solidFill>
                <a:latin typeface="Arial" pitchFamily="34" charset="0"/>
                <a:ea typeface="Times New Roman" pitchFamily="18" charset="0"/>
              </a:rPr>
              <a:t>lab chi</a:t>
            </a:r>
            <a:r>
              <a:rPr lang="uz-Cyrl-UZ" sz="1800" dirty="0" smtClean="0">
                <a:solidFill>
                  <a:srgbClr val="C00000"/>
                </a:solidFill>
                <a:latin typeface="Arial" pitchFamily="34" charset="0"/>
                <a:ea typeface="Times New Roman" pitchFamily="18" charset="0"/>
              </a:rPr>
              <a:t>q</a:t>
            </a:r>
            <a:r>
              <a:rPr lang="en-US" sz="1800" dirty="0" err="1" smtClean="0">
                <a:solidFill>
                  <a:srgbClr val="C00000"/>
                </a:solidFill>
                <a:latin typeface="Arial" pitchFamily="34" charset="0"/>
                <a:ea typeface="Times New Roman" pitchFamily="18" charset="0"/>
              </a:rPr>
              <a:t>ish</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uchun</a:t>
            </a:r>
            <a:r>
              <a:rPr lang="en-US" sz="1800" dirty="0" smtClean="0">
                <a:solidFill>
                  <a:srgbClr val="C00000"/>
                </a:solidFill>
                <a:latin typeface="Arial" pitchFamily="34" charset="0"/>
                <a:ea typeface="Times New Roman" pitchFamily="18" charset="0"/>
              </a:rPr>
              <a:t> </a:t>
            </a:r>
            <a:r>
              <a:rPr lang="uz-Cyrl-UZ" sz="1800" dirty="0" smtClean="0">
                <a:solidFill>
                  <a:srgbClr val="C00000"/>
                </a:solidFill>
                <a:latin typeface="Arial" pitchFamily="34" charset="0"/>
                <a:ea typeface="Times New Roman" pitchFamily="18" charset="0"/>
              </a:rPr>
              <a:t>q</a:t>
            </a:r>
            <a:r>
              <a:rPr lang="en-US" sz="1800" dirty="0" err="1" smtClean="0">
                <a:solidFill>
                  <a:srgbClr val="C00000"/>
                </a:solidFill>
                <a:latin typeface="Arial" pitchFamily="34" charset="0"/>
                <a:ea typeface="Times New Roman" pitchFamily="18" charset="0"/>
              </a:rPr>
              <a:t>o’llanadi</a:t>
            </a:r>
            <a:r>
              <a:rPr lang="en-US" sz="1800" dirty="0" smtClean="0">
                <a:solidFill>
                  <a:srgbClr val="C00000"/>
                </a:solidFill>
                <a:latin typeface="Arial" pitchFamily="34" charset="0"/>
                <a:ea typeface="Times New Roman" pitchFamily="18" charset="0"/>
              </a:rPr>
              <a:t>;</a:t>
            </a:r>
            <a:endParaRPr lang="ru-RU" sz="1050" dirty="0" smtClean="0">
              <a:solidFill>
                <a:srgbClr val="C00000"/>
              </a:solidFill>
              <a:latin typeface="Arial" pitchFamily="34" charset="0"/>
            </a:endParaRPr>
          </a:p>
          <a:p>
            <a:pPr lvl="0" indent="269875" eaLnBrk="0" fontAlgn="base" hangingPunct="0">
              <a:spcBef>
                <a:spcPct val="0"/>
              </a:spcBef>
              <a:spcAft>
                <a:spcPct val="0"/>
              </a:spcAft>
              <a:tabLst>
                <a:tab pos="933450" algn="l"/>
              </a:tabLst>
            </a:pPr>
            <a:r>
              <a:rPr lang="en-US" sz="1800" b="1" dirty="0" smtClean="0">
                <a:solidFill>
                  <a:srgbClr val="C00000"/>
                </a:solidFill>
                <a:latin typeface="Arial" pitchFamily="34" charset="0"/>
                <a:ea typeface="Times New Roman" pitchFamily="18" charset="0"/>
                <a:cs typeface="Times New Roman" pitchFamily="18" charset="0"/>
              </a:rPr>
              <a:t>Pause (Break)</a:t>
            </a:r>
            <a:r>
              <a:rPr lang="en-US" sz="1800" dirty="0" smtClean="0">
                <a:solidFill>
                  <a:srgbClr val="C00000"/>
                </a:solidFill>
                <a:latin typeface="Arial" pitchFamily="34" charset="0"/>
                <a:ea typeface="Times New Roman" pitchFamily="18" charset="0"/>
              </a:rPr>
              <a:t> – </a:t>
            </a:r>
            <a:r>
              <a:rPr lang="en-US" sz="1800" dirty="0" err="1" smtClean="0">
                <a:solidFill>
                  <a:srgbClr val="C00000"/>
                </a:solidFill>
                <a:latin typeface="Arial" pitchFamily="34" charset="0"/>
                <a:ea typeface="Times New Roman" pitchFamily="18" charset="0"/>
              </a:rPr>
              <a:t>dasturni</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va</a:t>
            </a:r>
            <a:r>
              <a:rPr lang="uz-Cyrl-UZ" sz="1800" dirty="0" smtClean="0">
                <a:solidFill>
                  <a:srgbClr val="C00000"/>
                </a:solidFill>
                <a:latin typeface="Arial" pitchFamily="34" charset="0"/>
                <a:ea typeface="Times New Roman" pitchFamily="18" charset="0"/>
              </a:rPr>
              <a:t>q</a:t>
            </a:r>
            <a:r>
              <a:rPr lang="en-US" sz="1800" dirty="0" err="1" smtClean="0">
                <a:solidFill>
                  <a:srgbClr val="C00000"/>
                </a:solidFill>
                <a:latin typeface="Arial" pitchFamily="34" charset="0"/>
                <a:ea typeface="Times New Roman" pitchFamily="18" charset="0"/>
              </a:rPr>
              <a:t>tincha</a:t>
            </a:r>
            <a:r>
              <a:rPr lang="en-US" sz="1800" dirty="0" smtClean="0">
                <a:solidFill>
                  <a:srgbClr val="C00000"/>
                </a:solidFill>
                <a:latin typeface="Arial" pitchFamily="34" charset="0"/>
                <a:ea typeface="Times New Roman" pitchFamily="18" charset="0"/>
              </a:rPr>
              <a:t> t</a:t>
            </a:r>
            <a:r>
              <a:rPr lang="uz-Cyrl-UZ" sz="1800" dirty="0" smtClean="0">
                <a:solidFill>
                  <a:srgbClr val="C00000"/>
                </a:solidFill>
                <a:latin typeface="Arial" pitchFamily="34" charset="0"/>
                <a:ea typeface="Times New Roman" pitchFamily="18" charset="0"/>
              </a:rPr>
              <a:t>o’</a:t>
            </a:r>
            <a:r>
              <a:rPr lang="en-US" sz="1800" dirty="0" err="1" smtClean="0">
                <a:solidFill>
                  <a:srgbClr val="C00000"/>
                </a:solidFill>
                <a:latin typeface="Arial" pitchFamily="34" charset="0"/>
                <a:ea typeface="Times New Roman" pitchFamily="18" charset="0"/>
              </a:rPr>
              <a:t>xtatish</a:t>
            </a:r>
            <a:r>
              <a:rPr lang="en-US" sz="1800" dirty="0" smtClean="0">
                <a:solidFill>
                  <a:srgbClr val="C00000"/>
                </a:solidFill>
                <a:latin typeface="Arial" pitchFamily="34" charset="0"/>
                <a:ea typeface="Times New Roman" pitchFamily="18" charset="0"/>
              </a:rPr>
              <a:t> </a:t>
            </a:r>
            <a:r>
              <a:rPr lang="en-US" sz="1800" dirty="0" err="1" smtClean="0">
                <a:solidFill>
                  <a:srgbClr val="C00000"/>
                </a:solidFill>
                <a:latin typeface="Arial" pitchFamily="34" charset="0"/>
                <a:ea typeface="Times New Roman" pitchFamily="18" charset="0"/>
              </a:rPr>
              <a:t>klavishasi</a:t>
            </a:r>
            <a:endParaRPr lang="ru-RU" sz="1800" dirty="0" smtClean="0">
              <a:solidFill>
                <a:srgbClr val="C00000"/>
              </a:solidFill>
            </a:endParaRPr>
          </a:p>
          <a:p>
            <a:pPr algn="just"/>
            <a:endParaRPr lang="ru-RU" sz="1800" dirty="0"/>
          </a:p>
        </p:txBody>
      </p:sp>
      <p:sp>
        <p:nvSpPr>
          <p:cNvPr id="3" name="Заголовок 2"/>
          <p:cNvSpPr>
            <a:spLocks noGrp="1"/>
          </p:cNvSpPr>
          <p:nvPr>
            <p:ph type="title"/>
          </p:nvPr>
        </p:nvSpPr>
        <p:spPr/>
        <p:txBody>
          <a:bodyPr>
            <a:normAutofit fontScale="90000"/>
          </a:bodyPr>
          <a:lstStyle/>
          <a:p>
            <a:pPr algn="ctr"/>
            <a:r>
              <a:rPr lang="en-US" sz="4400" dirty="0" err="1" smtClean="0">
                <a:ln w="1905"/>
                <a:solidFill>
                  <a:srgbClr val="FF0000"/>
                </a:solidFill>
                <a:effectLst>
                  <a:innerShdw blurRad="69850" dist="43180" dir="5400000">
                    <a:srgbClr val="000000">
                      <a:alpha val="65000"/>
                    </a:srgbClr>
                  </a:innerShdw>
                </a:effectLst>
              </a:rPr>
              <a:t>Klaviatura</a:t>
            </a:r>
            <a:r>
              <a:rPr lang="ru-RU" sz="4400" dirty="0" smtClean="0">
                <a:ln w="1905"/>
                <a:solidFill>
                  <a:srgbClr val="FF0000"/>
                </a:solidFill>
                <a:effectLst>
                  <a:innerShdw blurRad="69850" dist="43180" dir="5400000">
                    <a:srgbClr val="000000">
                      <a:alpha val="65000"/>
                    </a:srgbClr>
                  </a:innerShdw>
                </a:effectLst>
              </a:rPr>
              <a:t/>
            </a:r>
            <a:br>
              <a:rPr lang="ru-RU" sz="4400" dirty="0" smtClean="0">
                <a:ln w="1905"/>
                <a:solidFill>
                  <a:srgbClr val="FF0000"/>
                </a:solidFill>
                <a:effectLst>
                  <a:innerShdw blurRad="69850" dist="43180" dir="5400000">
                    <a:srgbClr val="000000">
                      <a:alpha val="65000"/>
                    </a:srgbClr>
                  </a:innerShdw>
                </a:effectLst>
              </a:rPr>
            </a:br>
            <a:endParaRPr lang="ru-RU" dirty="0"/>
          </a:p>
        </p:txBody>
      </p:sp>
    </p:spTree>
  </p:cSld>
  <p:clrMapOvr>
    <a:masterClrMapping/>
  </p:clrMapOvr>
  <p:transition advTm="2000"/>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Содержимое 1"/>
          <p:cNvSpPr>
            <a:spLocks noGrp="1"/>
          </p:cNvSpPr>
          <p:nvPr>
            <p:ph idx="1"/>
          </p:nvPr>
        </p:nvSpPr>
        <p:spPr>
          <a:xfrm>
            <a:off x="357158" y="1500174"/>
            <a:ext cx="3971924" cy="2714644"/>
          </a:xfrm>
        </p:spPr>
        <p:txBody>
          <a:bodyPr>
            <a:normAutofit fontScale="70000" lnSpcReduction="20000"/>
          </a:bodyPr>
          <a:lstStyle/>
          <a:p>
            <a:r>
              <a:rPr lang="uz-Cyrl-UZ" b="1" i="1" dirty="0" smtClean="0">
                <a:solidFill>
                  <a:srgbClr val="FF0000"/>
                </a:solidFill>
              </a:rPr>
              <a:t> Sichqoncha</a:t>
            </a:r>
            <a:r>
              <a:rPr lang="uz-Cyrl-UZ" i="1" dirty="0" smtClean="0">
                <a:solidFill>
                  <a:srgbClr val="FF0000"/>
                </a:solidFill>
              </a:rPr>
              <a:t> </a:t>
            </a:r>
            <a:r>
              <a:rPr lang="uz-Cyrl-UZ" dirty="0" smtClean="0">
                <a:solidFill>
                  <a:srgbClr val="FF0000"/>
                </a:solidFill>
              </a:rPr>
              <a:t> - </a:t>
            </a:r>
            <a:r>
              <a:rPr lang="uz-Cyrl-UZ" dirty="0" smtClean="0">
                <a:solidFill>
                  <a:schemeClr val="accent4">
                    <a:lumMod val="50000"/>
                  </a:schemeClr>
                </a:solidFill>
              </a:rPr>
              <a:t>kompyuter ekrani buylab kursorning erkin harakatlantirishni ta’minlovchi, tugmalarni va menyu bandlarini tez tanlashda tengeiz vositadir. Xozirgi kunda ikki va uch tugmali sichkonchalar keng tarkalgan.</a:t>
            </a:r>
            <a:endParaRPr lang="ru-RU" dirty="0">
              <a:solidFill>
                <a:schemeClr val="accent4">
                  <a:lumMod val="50000"/>
                </a:schemeClr>
              </a:solidFill>
            </a:endParaRPr>
          </a:p>
        </p:txBody>
      </p:sp>
      <p:sp>
        <p:nvSpPr>
          <p:cNvPr id="3" name="Заголовок 2"/>
          <p:cNvSpPr>
            <a:spLocks noGrp="1"/>
          </p:cNvSpPr>
          <p:nvPr>
            <p:ph type="title"/>
          </p:nvPr>
        </p:nvSpPr>
        <p:spPr/>
        <p:txBody>
          <a:bodyPr>
            <a:normAutofit/>
          </a:bodyPr>
          <a:lstStyle/>
          <a:p>
            <a:pPr lvl="0" indent="269875" algn="ctr" fontAlgn="base">
              <a:spcAft>
                <a:spcPct val="0"/>
              </a:spcAft>
              <a:tabLst>
                <a:tab pos="933450" algn="l"/>
              </a:tabLst>
            </a:pPr>
            <a:r>
              <a:rPr lang="uz-Cyrl-UZ" sz="3200" i="1" dirty="0" smtClean="0"/>
              <a:t>Sichqoncha </a:t>
            </a:r>
            <a:r>
              <a:rPr lang="ru-RU" sz="3200" dirty="0" smtClean="0"/>
              <a:t/>
            </a:r>
            <a:br>
              <a:rPr lang="ru-RU" sz="3200" dirty="0" smtClean="0"/>
            </a:br>
            <a:endParaRPr lang="ru-RU" sz="3200" dirty="0"/>
          </a:p>
        </p:txBody>
      </p:sp>
      <p:sp>
        <p:nvSpPr>
          <p:cNvPr id="4" name="Прямоугольник 3"/>
          <p:cNvSpPr/>
          <p:nvPr/>
        </p:nvSpPr>
        <p:spPr>
          <a:xfrm>
            <a:off x="357158" y="4429132"/>
            <a:ext cx="8215338" cy="2031325"/>
          </a:xfrm>
          <a:prstGeom prst="rect">
            <a:avLst/>
          </a:prstGeom>
        </p:spPr>
        <p:txBody>
          <a:bodyPr wrap="square">
            <a:spAutoFit/>
          </a:bodyPr>
          <a:lstStyle/>
          <a:p>
            <a:r>
              <a:rPr lang="uz-Cyrl-UZ" dirty="0" smtClean="0">
                <a:solidFill>
                  <a:schemeClr val="tx1">
                    <a:lumMod val="85000"/>
                    <a:lumOff val="15000"/>
                  </a:schemeClr>
                </a:solidFill>
              </a:rPr>
              <a:t>Sichkonchaning chap tugmasi odatda ob’ektlarni, tugmalarni tanlash va klaviaturadagi </a:t>
            </a:r>
            <a:r>
              <a:rPr lang="uz-Cyrl-UZ" b="1" i="1" dirty="0" smtClean="0">
                <a:solidFill>
                  <a:srgbClr val="FF0000"/>
                </a:solidFill>
              </a:rPr>
              <a:t>Enter </a:t>
            </a:r>
            <a:r>
              <a:rPr lang="uz-Cyrl-UZ" dirty="0" smtClean="0">
                <a:solidFill>
                  <a:schemeClr val="tx1">
                    <a:lumMod val="85000"/>
                    <a:lumOff val="15000"/>
                  </a:schemeClr>
                </a:solidFill>
              </a:rPr>
              <a:t>tugmasi vazifalarini bajaradi. </a:t>
            </a:r>
            <a:r>
              <a:rPr lang="en-US" dirty="0" err="1" smtClean="0">
                <a:solidFill>
                  <a:schemeClr val="tx1">
                    <a:lumMod val="85000"/>
                    <a:lumOff val="15000"/>
                  </a:schemeClr>
                </a:solidFill>
              </a:rPr>
              <a:t>Ung</a:t>
            </a:r>
            <a:r>
              <a:rPr lang="en-US" dirty="0" smtClean="0">
                <a:solidFill>
                  <a:schemeClr val="tx1">
                    <a:lumMod val="85000"/>
                    <a:lumOff val="15000"/>
                  </a:schemeClr>
                </a:solidFill>
              </a:rPr>
              <a:t> </a:t>
            </a:r>
            <a:r>
              <a:rPr lang="en-US" dirty="0" err="1" smtClean="0">
                <a:solidFill>
                  <a:schemeClr val="tx1">
                    <a:lumMod val="85000"/>
                    <a:lumOff val="15000"/>
                  </a:schemeClr>
                </a:solidFill>
              </a:rPr>
              <a:t>tugma</a:t>
            </a:r>
            <a:r>
              <a:rPr lang="en-US" b="1" dirty="0" smtClean="0">
                <a:solidFill>
                  <a:schemeClr val="tx1">
                    <a:lumMod val="85000"/>
                    <a:lumOff val="15000"/>
                  </a:schemeClr>
                </a:solidFill>
              </a:rPr>
              <a:t> </a:t>
            </a:r>
            <a:r>
              <a:rPr lang="en-US" dirty="0" err="1" smtClean="0">
                <a:solidFill>
                  <a:schemeClr val="tx1">
                    <a:lumMod val="85000"/>
                    <a:lumOff val="15000"/>
                  </a:schemeClr>
                </a:solidFill>
              </a:rPr>
              <a:t>bosilishi</a:t>
            </a:r>
            <a:r>
              <a:rPr lang="en-US" dirty="0" smtClean="0">
                <a:solidFill>
                  <a:schemeClr val="tx1">
                    <a:lumMod val="85000"/>
                    <a:lumOff val="15000"/>
                  </a:schemeClr>
                </a:solidFill>
              </a:rPr>
              <a:t> </a:t>
            </a:r>
            <a:r>
              <a:rPr lang="en-US" dirty="0" err="1" smtClean="0">
                <a:solidFill>
                  <a:schemeClr val="tx1">
                    <a:lumMod val="85000"/>
                    <a:lumOff val="15000"/>
                  </a:schemeClr>
                </a:solidFill>
              </a:rPr>
              <a:t>tanlangan</a:t>
            </a:r>
            <a:r>
              <a:rPr lang="en-US" dirty="0" smtClean="0">
                <a:solidFill>
                  <a:schemeClr val="tx1">
                    <a:lumMod val="85000"/>
                    <a:lumOff val="15000"/>
                  </a:schemeClr>
                </a:solidFill>
              </a:rPr>
              <a:t> </a:t>
            </a:r>
            <a:r>
              <a:rPr lang="en-US" dirty="0" err="1" smtClean="0">
                <a:solidFill>
                  <a:schemeClr val="tx1">
                    <a:lumMod val="85000"/>
                    <a:lumOff val="15000"/>
                  </a:schemeClr>
                </a:solidFill>
              </a:rPr>
              <a:t>ob’ekt</a:t>
            </a:r>
            <a:r>
              <a:rPr lang="en-US" dirty="0" smtClean="0">
                <a:solidFill>
                  <a:schemeClr val="tx1">
                    <a:lumMod val="85000"/>
                    <a:lumOff val="15000"/>
                  </a:schemeClr>
                </a:solidFill>
              </a:rPr>
              <a:t> </a:t>
            </a:r>
            <a:r>
              <a:rPr lang="en-US" dirty="0" err="1" smtClean="0">
                <a:solidFill>
                  <a:schemeClr val="tx1">
                    <a:lumMod val="85000"/>
                    <a:lumOff val="15000"/>
                  </a:schemeClr>
                </a:solidFill>
              </a:rPr>
              <a:t>ustida</a:t>
            </a:r>
            <a:r>
              <a:rPr lang="en-US" dirty="0" smtClean="0">
                <a:solidFill>
                  <a:schemeClr val="tx1">
                    <a:lumMod val="85000"/>
                    <a:lumOff val="15000"/>
                  </a:schemeClr>
                </a:solidFill>
              </a:rPr>
              <a:t> </a:t>
            </a:r>
            <a:r>
              <a:rPr lang="en-US" dirty="0" err="1" smtClean="0">
                <a:solidFill>
                  <a:schemeClr val="tx1">
                    <a:lumMod val="85000"/>
                    <a:lumOff val="15000"/>
                  </a:schemeClr>
                </a:solidFill>
              </a:rPr>
              <a:t>kushimcha</a:t>
            </a:r>
            <a:r>
              <a:rPr lang="en-US" dirty="0" smtClean="0">
                <a:solidFill>
                  <a:schemeClr val="tx1">
                    <a:lumMod val="85000"/>
                    <a:lumOff val="15000"/>
                  </a:schemeClr>
                </a:solidFill>
              </a:rPr>
              <a:t> </a:t>
            </a:r>
            <a:r>
              <a:rPr lang="en-US" dirty="0" err="1" smtClean="0">
                <a:solidFill>
                  <a:schemeClr val="tx1">
                    <a:lumMod val="85000"/>
                    <a:lumOff val="15000"/>
                  </a:schemeClr>
                </a:solidFill>
              </a:rPr>
              <a:t>amallar</a:t>
            </a:r>
            <a:r>
              <a:rPr lang="en-US" dirty="0" smtClean="0">
                <a:solidFill>
                  <a:schemeClr val="tx1">
                    <a:lumMod val="85000"/>
                    <a:lumOff val="15000"/>
                  </a:schemeClr>
                </a:solidFill>
              </a:rPr>
              <a:t> </a:t>
            </a:r>
            <a:r>
              <a:rPr lang="en-US" dirty="0" err="1" smtClean="0">
                <a:solidFill>
                  <a:schemeClr val="tx1">
                    <a:lumMod val="85000"/>
                    <a:lumOff val="15000"/>
                  </a:schemeClr>
                </a:solidFill>
              </a:rPr>
              <a:t>bajarish</a:t>
            </a:r>
            <a:r>
              <a:rPr lang="en-US" dirty="0" smtClean="0">
                <a:solidFill>
                  <a:schemeClr val="tx1">
                    <a:lumMod val="85000"/>
                    <a:lumOff val="15000"/>
                  </a:schemeClr>
                </a:solidFill>
              </a:rPr>
              <a:t> </a:t>
            </a:r>
            <a:r>
              <a:rPr lang="en-US" dirty="0" err="1" smtClean="0">
                <a:solidFill>
                  <a:schemeClr val="tx1">
                    <a:lumMod val="85000"/>
                    <a:lumOff val="15000"/>
                  </a:schemeClr>
                </a:solidFill>
              </a:rPr>
              <a:t>imkoniyatini</a:t>
            </a:r>
            <a:r>
              <a:rPr lang="en-US" dirty="0" smtClean="0">
                <a:solidFill>
                  <a:schemeClr val="tx1">
                    <a:lumMod val="85000"/>
                    <a:lumOff val="15000"/>
                  </a:schemeClr>
                </a:solidFill>
              </a:rPr>
              <a:t> </a:t>
            </a:r>
            <a:r>
              <a:rPr lang="en-US" dirty="0" err="1" smtClean="0">
                <a:solidFill>
                  <a:schemeClr val="tx1">
                    <a:lumMod val="85000"/>
                    <a:lumOff val="15000"/>
                  </a:schemeClr>
                </a:solidFill>
              </a:rPr>
              <a:t>yaratadi</a:t>
            </a:r>
            <a:r>
              <a:rPr lang="en-US" dirty="0" smtClean="0">
                <a:solidFill>
                  <a:schemeClr val="tx1">
                    <a:lumMod val="85000"/>
                    <a:lumOff val="15000"/>
                  </a:schemeClr>
                </a:solidFill>
              </a:rPr>
              <a:t>. </a:t>
            </a:r>
            <a:r>
              <a:rPr lang="en-US" dirty="0" err="1" smtClean="0">
                <a:solidFill>
                  <a:schemeClr val="tx1">
                    <a:lumMod val="85000"/>
                    <a:lumOff val="15000"/>
                  </a:schemeClr>
                </a:solidFill>
              </a:rPr>
              <a:t>Sichkonchaning</a:t>
            </a:r>
            <a:r>
              <a:rPr lang="en-US" dirty="0" smtClean="0">
                <a:solidFill>
                  <a:schemeClr val="tx1">
                    <a:lumMod val="85000"/>
                    <a:lumOff val="15000"/>
                  </a:schemeClr>
                </a:solidFill>
              </a:rPr>
              <a:t> </a:t>
            </a:r>
            <a:r>
              <a:rPr lang="en-US" dirty="0" err="1" smtClean="0">
                <a:solidFill>
                  <a:schemeClr val="tx1">
                    <a:lumMod val="85000"/>
                    <a:lumOff val="15000"/>
                  </a:schemeClr>
                </a:solidFill>
              </a:rPr>
              <a:t>urtada</a:t>
            </a:r>
            <a:r>
              <a:rPr lang="en-US" dirty="0" smtClean="0">
                <a:solidFill>
                  <a:schemeClr val="tx1">
                    <a:lumMod val="85000"/>
                    <a:lumOff val="15000"/>
                  </a:schemeClr>
                </a:solidFill>
              </a:rPr>
              <a:t> </a:t>
            </a:r>
            <a:r>
              <a:rPr lang="en-US" dirty="0" err="1" smtClean="0">
                <a:solidFill>
                  <a:schemeClr val="tx1">
                    <a:lumMod val="85000"/>
                    <a:lumOff val="15000"/>
                  </a:schemeClr>
                </a:solidFill>
              </a:rPr>
              <a:t>joylashgan</a:t>
            </a:r>
            <a:r>
              <a:rPr lang="en-US" dirty="0" smtClean="0">
                <a:solidFill>
                  <a:schemeClr val="tx1">
                    <a:lumMod val="85000"/>
                    <a:lumOff val="15000"/>
                  </a:schemeClr>
                </a:solidFill>
              </a:rPr>
              <a:t> </a:t>
            </a:r>
            <a:r>
              <a:rPr lang="en-US" dirty="0" err="1" smtClean="0">
                <a:solidFill>
                  <a:schemeClr val="tx1">
                    <a:lumMod val="85000"/>
                    <a:lumOff val="15000"/>
                  </a:schemeClr>
                </a:solidFill>
              </a:rPr>
              <a:t>tugmasi</a:t>
            </a:r>
            <a:r>
              <a:rPr lang="en-US" dirty="0" smtClean="0">
                <a:solidFill>
                  <a:schemeClr val="tx1">
                    <a:lumMod val="85000"/>
                    <a:lumOff val="15000"/>
                  </a:schemeClr>
                </a:solidFill>
              </a:rPr>
              <a:t> </a:t>
            </a:r>
            <a:r>
              <a:rPr lang="en-US" dirty="0" err="1" smtClean="0">
                <a:solidFill>
                  <a:schemeClr val="tx1">
                    <a:lumMod val="85000"/>
                    <a:lumOff val="15000"/>
                  </a:schemeClr>
                </a:solidFill>
              </a:rPr>
              <a:t>ekranda</a:t>
            </a:r>
            <a:r>
              <a:rPr lang="en-US" dirty="0" smtClean="0">
                <a:solidFill>
                  <a:schemeClr val="tx1">
                    <a:lumMod val="85000"/>
                    <a:lumOff val="15000"/>
                  </a:schemeClr>
                </a:solidFill>
              </a:rPr>
              <a:t> </a:t>
            </a:r>
            <a:r>
              <a:rPr lang="en-US" dirty="0" err="1" smtClean="0">
                <a:solidFill>
                  <a:schemeClr val="tx1">
                    <a:lumMod val="85000"/>
                    <a:lumOff val="15000"/>
                  </a:schemeClr>
                </a:solidFill>
              </a:rPr>
              <a:t>faol</a:t>
            </a:r>
            <a:r>
              <a:rPr lang="en-US" dirty="0" smtClean="0">
                <a:solidFill>
                  <a:schemeClr val="tx1">
                    <a:lumMod val="85000"/>
                    <a:lumOff val="15000"/>
                  </a:schemeClr>
                </a:solidFill>
              </a:rPr>
              <a:t> </a:t>
            </a:r>
            <a:r>
              <a:rPr lang="en-US" dirty="0" err="1" smtClean="0">
                <a:solidFill>
                  <a:schemeClr val="tx1">
                    <a:lumMod val="85000"/>
                    <a:lumOff val="15000"/>
                  </a:schemeClr>
                </a:solidFill>
              </a:rPr>
              <a:t>xujjat</a:t>
            </a:r>
            <a:r>
              <a:rPr lang="en-US" dirty="0" smtClean="0">
                <a:solidFill>
                  <a:schemeClr val="tx1">
                    <a:lumMod val="85000"/>
                    <a:lumOff val="15000"/>
                  </a:schemeClr>
                </a:solidFill>
              </a:rPr>
              <a:t> </a:t>
            </a:r>
            <a:r>
              <a:rPr lang="en-US" dirty="0" err="1" smtClean="0">
                <a:solidFill>
                  <a:schemeClr val="tx1">
                    <a:lumMod val="85000"/>
                    <a:lumOff val="15000"/>
                  </a:schemeClr>
                </a:solidFill>
              </a:rPr>
              <a:t>ichida</a:t>
            </a:r>
            <a:r>
              <a:rPr lang="en-US" dirty="0" smtClean="0">
                <a:solidFill>
                  <a:schemeClr val="tx1">
                    <a:lumMod val="85000"/>
                    <a:lumOff val="15000"/>
                  </a:schemeClr>
                </a:solidFill>
              </a:rPr>
              <a:t> </a:t>
            </a:r>
            <a:r>
              <a:rPr lang="en-US" dirty="0" err="1" smtClean="0">
                <a:solidFill>
                  <a:schemeClr val="tx1">
                    <a:lumMod val="85000"/>
                    <a:lumOff val="15000"/>
                  </a:schemeClr>
                </a:solidFill>
              </a:rPr>
              <a:t>tez</a:t>
            </a:r>
            <a:r>
              <a:rPr lang="en-US" dirty="0" smtClean="0">
                <a:solidFill>
                  <a:schemeClr val="tx1">
                    <a:lumMod val="85000"/>
                    <a:lumOff val="15000"/>
                  </a:schemeClr>
                </a:solidFill>
              </a:rPr>
              <a:t> </a:t>
            </a:r>
            <a:r>
              <a:rPr lang="en-US" dirty="0" err="1" smtClean="0">
                <a:solidFill>
                  <a:schemeClr val="tx1">
                    <a:lumMod val="85000"/>
                    <a:lumOff val="15000"/>
                  </a:schemeClr>
                </a:solidFill>
              </a:rPr>
              <a:t>xarakatlanishni</a:t>
            </a:r>
            <a:r>
              <a:rPr lang="en-US" dirty="0" smtClean="0">
                <a:solidFill>
                  <a:schemeClr val="tx1">
                    <a:lumMod val="85000"/>
                    <a:lumOff val="15000"/>
                  </a:schemeClr>
                </a:solidFill>
              </a:rPr>
              <a:t> </a:t>
            </a:r>
            <a:r>
              <a:rPr lang="en-US" dirty="0" err="1" smtClean="0">
                <a:solidFill>
                  <a:schemeClr val="tx1">
                    <a:lumMod val="85000"/>
                    <a:lumOff val="15000"/>
                  </a:schemeClr>
                </a:solidFill>
              </a:rPr>
              <a:t>amalga</a:t>
            </a:r>
            <a:r>
              <a:rPr lang="en-US" dirty="0" smtClean="0">
                <a:solidFill>
                  <a:schemeClr val="tx1">
                    <a:lumMod val="85000"/>
                    <a:lumOff val="15000"/>
                  </a:schemeClr>
                </a:solidFill>
              </a:rPr>
              <a:t> </a:t>
            </a:r>
            <a:r>
              <a:rPr lang="en-US" dirty="0" err="1" smtClean="0">
                <a:solidFill>
                  <a:schemeClr val="tx1">
                    <a:lumMod val="85000"/>
                    <a:lumOff val="15000"/>
                  </a:schemeClr>
                </a:solidFill>
              </a:rPr>
              <a:t>oshiradi</a:t>
            </a:r>
            <a:r>
              <a:rPr lang="en-US" dirty="0" smtClean="0">
                <a:solidFill>
                  <a:schemeClr val="tx1">
                    <a:lumMod val="85000"/>
                    <a:lumOff val="15000"/>
                  </a:schemeClr>
                </a:solidFill>
              </a:rPr>
              <a:t>, </a:t>
            </a:r>
            <a:r>
              <a:rPr lang="uz-Cyrl-UZ" dirty="0" smtClean="0">
                <a:solidFill>
                  <a:schemeClr val="tx1">
                    <a:lumMod val="85000"/>
                    <a:lumOff val="15000"/>
                  </a:schemeClr>
                </a:solidFill>
              </a:rPr>
              <a:t>o’</a:t>
            </a:r>
            <a:r>
              <a:rPr lang="en-US" dirty="0" err="1" smtClean="0">
                <a:solidFill>
                  <a:schemeClr val="tx1">
                    <a:lumMod val="85000"/>
                    <a:lumOff val="15000"/>
                  </a:schemeClr>
                </a:solidFill>
              </a:rPr>
              <a:t>rta</a:t>
            </a:r>
            <a:r>
              <a:rPr lang="en-US" dirty="0" smtClean="0">
                <a:solidFill>
                  <a:schemeClr val="tx1">
                    <a:lumMod val="85000"/>
                    <a:lumOff val="15000"/>
                  </a:schemeClr>
                </a:solidFill>
              </a:rPr>
              <a:t> </a:t>
            </a:r>
            <a:r>
              <a:rPr lang="en-US" dirty="0" err="1" smtClean="0">
                <a:solidFill>
                  <a:schemeClr val="tx1">
                    <a:lumMod val="85000"/>
                    <a:lumOff val="15000"/>
                  </a:schemeClr>
                </a:solidFill>
              </a:rPr>
              <a:t>tugma</a:t>
            </a:r>
            <a:r>
              <a:rPr lang="en-US" b="1" dirty="0" smtClean="0">
                <a:solidFill>
                  <a:schemeClr val="tx1">
                    <a:lumMod val="85000"/>
                    <a:lumOff val="15000"/>
                  </a:schemeClr>
                </a:solidFill>
              </a:rPr>
              <a:t> </a:t>
            </a:r>
            <a:r>
              <a:rPr lang="en-US" dirty="0" err="1" smtClean="0">
                <a:solidFill>
                  <a:schemeClr val="tx1">
                    <a:lumMod val="85000"/>
                    <a:lumOff val="15000"/>
                  </a:schemeClr>
                </a:solidFill>
              </a:rPr>
              <a:t>funksiyasini</a:t>
            </a:r>
            <a:r>
              <a:rPr lang="en-US" dirty="0" smtClean="0">
                <a:solidFill>
                  <a:schemeClr val="tx1">
                    <a:lumMod val="85000"/>
                    <a:lumOff val="15000"/>
                  </a:schemeClr>
                </a:solidFill>
              </a:rPr>
              <a:t> </a:t>
            </a:r>
            <a:r>
              <a:rPr lang="en-US" dirty="0" err="1" smtClean="0">
                <a:solidFill>
                  <a:schemeClr val="tx1">
                    <a:lumMod val="85000"/>
                    <a:lumOff val="15000"/>
                  </a:schemeClr>
                </a:solidFill>
              </a:rPr>
              <a:t>bajarishi</a:t>
            </a:r>
            <a:r>
              <a:rPr lang="en-US" dirty="0" smtClean="0">
                <a:solidFill>
                  <a:schemeClr val="tx1">
                    <a:lumMod val="85000"/>
                    <a:lumOff val="15000"/>
                  </a:schemeClr>
                </a:solidFill>
              </a:rPr>
              <a:t> </a:t>
            </a:r>
            <a:r>
              <a:rPr lang="en-US" dirty="0" err="1" smtClean="0">
                <a:solidFill>
                  <a:schemeClr val="tx1">
                    <a:lumMod val="85000"/>
                    <a:lumOff val="15000"/>
                  </a:schemeClr>
                </a:solidFill>
              </a:rPr>
              <a:t>uchun</a:t>
            </a:r>
            <a:r>
              <a:rPr lang="en-US" dirty="0" smtClean="0">
                <a:solidFill>
                  <a:schemeClr val="tx1">
                    <a:lumMod val="85000"/>
                    <a:lumOff val="15000"/>
                  </a:schemeClr>
                </a:solidFill>
              </a:rPr>
              <a:t> </a:t>
            </a:r>
            <a:r>
              <a:rPr lang="en-US" dirty="0" err="1" smtClean="0">
                <a:solidFill>
                  <a:schemeClr val="tx1">
                    <a:lumMod val="85000"/>
                    <a:lumOff val="15000"/>
                  </a:schemeClr>
                </a:solidFill>
              </a:rPr>
              <a:t>uni</a:t>
            </a:r>
            <a:r>
              <a:rPr lang="en-US" dirty="0" smtClean="0">
                <a:solidFill>
                  <a:schemeClr val="tx1">
                    <a:lumMod val="85000"/>
                    <a:lumOff val="15000"/>
                  </a:schemeClr>
                </a:solidFill>
              </a:rPr>
              <a:t> </a:t>
            </a:r>
            <a:r>
              <a:rPr lang="en-US" i="1" dirty="0" err="1" smtClean="0">
                <a:solidFill>
                  <a:schemeClr val="tx1">
                    <a:lumMod val="85000"/>
                    <a:lumOff val="15000"/>
                  </a:schemeClr>
                </a:solidFill>
              </a:rPr>
              <a:t>burash</a:t>
            </a:r>
            <a:r>
              <a:rPr lang="en-US" i="1" dirty="0" smtClean="0">
                <a:solidFill>
                  <a:schemeClr val="tx1">
                    <a:lumMod val="85000"/>
                    <a:lumOff val="15000"/>
                  </a:schemeClr>
                </a:solidFill>
              </a:rPr>
              <a:t> (</a:t>
            </a:r>
            <a:r>
              <a:rPr lang="en-US" i="1" dirty="0" err="1" smtClean="0">
                <a:solidFill>
                  <a:schemeClr val="tx1">
                    <a:lumMod val="85000"/>
                    <a:lumOff val="15000"/>
                  </a:schemeClr>
                </a:solidFill>
              </a:rPr>
              <a:t>aylantirish</a:t>
            </a:r>
            <a:r>
              <a:rPr lang="en-US" i="1" dirty="0" smtClean="0">
                <a:solidFill>
                  <a:schemeClr val="tx1">
                    <a:lumMod val="85000"/>
                    <a:lumOff val="15000"/>
                  </a:schemeClr>
                </a:solidFill>
              </a:rPr>
              <a:t>)</a:t>
            </a:r>
            <a:r>
              <a:rPr lang="en-US" dirty="0" smtClean="0">
                <a:solidFill>
                  <a:schemeClr val="tx1">
                    <a:lumMod val="85000"/>
                    <a:lumOff val="15000"/>
                  </a:schemeClr>
                </a:solidFill>
              </a:rPr>
              <a:t> </a:t>
            </a:r>
            <a:r>
              <a:rPr lang="en-US" dirty="0" err="1" smtClean="0">
                <a:solidFill>
                  <a:schemeClr val="tx1">
                    <a:lumMod val="85000"/>
                    <a:lumOff val="15000"/>
                  </a:schemeClr>
                </a:solidFill>
              </a:rPr>
              <a:t>lozim</a:t>
            </a:r>
            <a:r>
              <a:rPr lang="en-US" dirty="0" smtClean="0">
                <a:solidFill>
                  <a:schemeClr val="tx1">
                    <a:lumMod val="85000"/>
                    <a:lumOff val="15000"/>
                  </a:schemeClr>
                </a:solidFill>
              </a:rPr>
              <a:t>.</a:t>
            </a:r>
            <a:endParaRPr lang="ru-RU" dirty="0" smtClean="0">
              <a:solidFill>
                <a:schemeClr val="tx1">
                  <a:lumMod val="85000"/>
                  <a:lumOff val="15000"/>
                </a:schemeClr>
              </a:solidFill>
            </a:endParaRPr>
          </a:p>
          <a:p>
            <a:endParaRPr lang="ru-RU" dirty="0">
              <a:solidFill>
                <a:schemeClr val="tx1">
                  <a:lumMod val="85000"/>
                  <a:lumOff val="15000"/>
                </a:schemeClr>
              </a:solidFill>
            </a:endParaRPr>
          </a:p>
        </p:txBody>
      </p:sp>
      <p:pic>
        <p:nvPicPr>
          <p:cNvPr id="5" name="Picture 3" descr="mouse_21"/>
          <p:cNvPicPr>
            <a:picLocks noChangeAspect="1" noChangeArrowheads="1"/>
          </p:cNvPicPr>
          <p:nvPr/>
        </p:nvPicPr>
        <p:blipFill>
          <a:blip r:embed="rId2" cstate="print"/>
          <a:srcRect/>
          <a:stretch>
            <a:fillRect/>
          </a:stretch>
        </p:blipFill>
        <p:spPr bwMode="auto">
          <a:xfrm>
            <a:off x="4143340" y="785794"/>
            <a:ext cx="4786378" cy="3714776"/>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Содержимое 1"/>
          <p:cNvSpPr>
            <a:spLocks noGrp="1"/>
          </p:cNvSpPr>
          <p:nvPr>
            <p:ph idx="1"/>
          </p:nvPr>
        </p:nvSpPr>
        <p:spPr/>
        <p:txBody>
          <a:bodyPr/>
          <a:lstStyle/>
          <a:p>
            <a:r>
              <a:rPr lang="en-US" sz="2400" i="1" dirty="0" err="1" smtClean="0"/>
              <a:t>Ona</a:t>
            </a:r>
            <a:r>
              <a:rPr lang="en-US" sz="2400" i="1" dirty="0" smtClean="0"/>
              <a:t> </a:t>
            </a:r>
            <a:r>
              <a:rPr lang="en-US" sz="2400" i="1" dirty="0" err="1" smtClean="0"/>
              <a:t>plata</a:t>
            </a:r>
            <a:r>
              <a:rPr lang="en-US" sz="2400" i="1" dirty="0" smtClean="0"/>
              <a:t> </a:t>
            </a:r>
            <a:r>
              <a:rPr lang="en-US" sz="2400" i="1" dirty="0" err="1" smtClean="0"/>
              <a:t>kompyuterga</a:t>
            </a:r>
            <a:r>
              <a:rPr lang="en-US" sz="2400" i="1" dirty="0" smtClean="0"/>
              <a:t> </a:t>
            </a:r>
            <a:r>
              <a:rPr lang="en-US" sz="2400" i="1" dirty="0" err="1" smtClean="0"/>
              <a:t>ichki</a:t>
            </a:r>
            <a:r>
              <a:rPr lang="en-US" sz="2400" i="1" dirty="0" smtClean="0"/>
              <a:t> </a:t>
            </a:r>
            <a:r>
              <a:rPr lang="en-US" sz="2400" i="1" dirty="0" err="1" smtClean="0"/>
              <a:t>va</a:t>
            </a:r>
            <a:r>
              <a:rPr lang="en-US" sz="2400" i="1" dirty="0" smtClean="0"/>
              <a:t> </a:t>
            </a:r>
            <a:r>
              <a:rPr lang="en-US" sz="2400" i="1" dirty="0" err="1" smtClean="0"/>
              <a:t>tashqi</a:t>
            </a:r>
            <a:r>
              <a:rPr lang="en-US" sz="2400" i="1" dirty="0" smtClean="0"/>
              <a:t> </a:t>
            </a:r>
            <a:r>
              <a:rPr lang="en-US" sz="2400" i="1" dirty="0" err="1" smtClean="0"/>
              <a:t>ulanadigan</a:t>
            </a:r>
            <a:r>
              <a:rPr lang="en-US" sz="2400" i="1" dirty="0" smtClean="0"/>
              <a:t> </a:t>
            </a:r>
            <a:r>
              <a:rPr lang="en-US" sz="2400" i="1" dirty="0" err="1" smtClean="0"/>
              <a:t>deyarli</a:t>
            </a:r>
            <a:r>
              <a:rPr lang="en-US" sz="2400" i="1" dirty="0" smtClean="0"/>
              <a:t> </a:t>
            </a:r>
            <a:r>
              <a:rPr lang="en-US" sz="2400" i="1" dirty="0" err="1" smtClean="0"/>
              <a:t>barcha</a:t>
            </a:r>
            <a:r>
              <a:rPr lang="en-US" sz="2400" i="1" dirty="0" smtClean="0"/>
              <a:t> </a:t>
            </a:r>
            <a:r>
              <a:rPr lang="en-US" sz="2400" i="1" dirty="0" err="1" smtClean="0"/>
              <a:t>qurilmalar</a:t>
            </a:r>
            <a:r>
              <a:rPr lang="en-US" sz="2400" i="1" dirty="0" smtClean="0"/>
              <a:t> </a:t>
            </a:r>
            <a:r>
              <a:rPr lang="en-US" sz="2400" i="1" dirty="0" err="1" smtClean="0"/>
              <a:t>ishini</a:t>
            </a:r>
            <a:r>
              <a:rPr lang="en-US" sz="2400" i="1" dirty="0" smtClean="0"/>
              <a:t> </a:t>
            </a:r>
            <a:r>
              <a:rPr lang="en-US" sz="2400" i="1" dirty="0" err="1" smtClean="0"/>
              <a:t>boshqaradi</a:t>
            </a:r>
            <a:r>
              <a:rPr lang="en-US" sz="2400" i="1" dirty="0" smtClean="0"/>
              <a:t>. </a:t>
            </a:r>
            <a:r>
              <a:rPr lang="en-US" sz="2400" i="1" dirty="0" err="1" smtClean="0"/>
              <a:t>Ona</a:t>
            </a:r>
            <a:r>
              <a:rPr lang="en-US" sz="2400" i="1" dirty="0" smtClean="0"/>
              <a:t> </a:t>
            </a:r>
            <a:r>
              <a:rPr lang="en-US" sz="2400" i="1" dirty="0" err="1" smtClean="0"/>
              <a:t>plata</a:t>
            </a:r>
            <a:r>
              <a:rPr lang="en-US" sz="2400" i="1" dirty="0" smtClean="0"/>
              <a:t> </a:t>
            </a:r>
            <a:r>
              <a:rPr lang="en-US" sz="2400" i="1" dirty="0" err="1" smtClean="0"/>
              <a:t>bir</a:t>
            </a:r>
            <a:r>
              <a:rPr lang="en-US" sz="2400" i="1" dirty="0" smtClean="0"/>
              <a:t> </a:t>
            </a:r>
            <a:r>
              <a:rPr lang="en-US" sz="2400" i="1" dirty="0" err="1" smtClean="0"/>
              <a:t>nechta</a:t>
            </a:r>
            <a:r>
              <a:rPr lang="en-US" sz="2400" i="1" dirty="0" smtClean="0"/>
              <a:t> </a:t>
            </a:r>
            <a:r>
              <a:rPr lang="en-US" sz="2400" i="1" dirty="0" err="1" smtClean="0"/>
              <a:t>turlarga</a:t>
            </a:r>
            <a:r>
              <a:rPr lang="en-US" sz="2400" i="1" dirty="0" smtClean="0"/>
              <a:t> </a:t>
            </a:r>
            <a:r>
              <a:rPr lang="en-US" sz="2400" i="1" dirty="0" err="1" smtClean="0"/>
              <a:t>turli</a:t>
            </a:r>
            <a:r>
              <a:rPr lang="en-US" sz="2400" i="1" dirty="0" smtClean="0"/>
              <a:t> </a:t>
            </a:r>
            <a:r>
              <a:rPr lang="en-US" sz="2400" i="1" dirty="0" err="1" smtClean="0"/>
              <a:t>funksional</a:t>
            </a:r>
            <a:r>
              <a:rPr lang="en-US" sz="2400" i="1" dirty="0" smtClean="0"/>
              <a:t> </a:t>
            </a:r>
            <a:r>
              <a:rPr lang="en-US" sz="2400" i="1" dirty="0" err="1" smtClean="0"/>
              <a:t>imkoniyatlarga</a:t>
            </a:r>
            <a:r>
              <a:rPr lang="en-US" sz="2400" i="1" dirty="0" smtClean="0"/>
              <a:t> </a:t>
            </a:r>
            <a:r>
              <a:rPr lang="en-US" sz="2400" i="1" dirty="0" err="1" smtClean="0"/>
              <a:t>ega</a:t>
            </a:r>
            <a:r>
              <a:rPr lang="en-US" sz="2400" i="1" dirty="0" smtClean="0"/>
              <a:t>. </a:t>
            </a:r>
            <a:r>
              <a:rPr lang="en-US" sz="2400" i="1" dirty="0" err="1" smtClean="0"/>
              <a:t>Ona</a:t>
            </a:r>
            <a:r>
              <a:rPr lang="en-US" sz="2400" i="1" dirty="0" smtClean="0"/>
              <a:t> </a:t>
            </a:r>
            <a:r>
              <a:rPr lang="en-US" sz="2400" i="1" dirty="0" err="1" smtClean="0"/>
              <a:t>plata</a:t>
            </a:r>
            <a:r>
              <a:rPr lang="en-US" sz="2400" i="1" dirty="0" smtClean="0"/>
              <a:t> 2 </a:t>
            </a:r>
            <a:r>
              <a:rPr lang="en-US" sz="2400" i="1" dirty="0" err="1" smtClean="0"/>
              <a:t>qismga</a:t>
            </a:r>
            <a:r>
              <a:rPr lang="en-US" sz="2400" i="1" dirty="0" smtClean="0"/>
              <a:t> </a:t>
            </a:r>
            <a:r>
              <a:rPr lang="en-US" sz="2400" i="1" dirty="0" err="1" smtClean="0"/>
              <a:t>ajratiladi</a:t>
            </a:r>
            <a:r>
              <a:rPr lang="en-US" sz="2400" i="1" dirty="0" smtClean="0"/>
              <a:t>. </a:t>
            </a:r>
            <a:r>
              <a:rPr lang="en-US" sz="2400" i="1" dirty="0" err="1" smtClean="0"/>
              <a:t>Ko’prikning</a:t>
            </a:r>
            <a:r>
              <a:rPr lang="en-US" sz="2400" i="1" dirty="0" smtClean="0"/>
              <a:t> </a:t>
            </a:r>
            <a:r>
              <a:rPr lang="en-US" sz="2400" i="1" dirty="0" err="1" smtClean="0"/>
              <a:t>shimoliy</a:t>
            </a:r>
            <a:r>
              <a:rPr lang="en-US" sz="2400" i="1" dirty="0" smtClean="0"/>
              <a:t> </a:t>
            </a:r>
            <a:r>
              <a:rPr lang="en-US" sz="2400" i="1" dirty="0" err="1" smtClean="0"/>
              <a:t>va</a:t>
            </a:r>
            <a:r>
              <a:rPr lang="en-US" sz="2400" i="1" dirty="0" smtClean="0"/>
              <a:t> </a:t>
            </a:r>
            <a:r>
              <a:rPr lang="en-US" sz="2400" i="1" dirty="0" err="1" smtClean="0"/>
              <a:t>janubiy</a:t>
            </a:r>
            <a:r>
              <a:rPr lang="en-US" sz="2400" i="1" dirty="0" smtClean="0"/>
              <a:t> </a:t>
            </a:r>
            <a:r>
              <a:rPr lang="en-US" sz="2400" i="1" dirty="0" err="1" smtClean="0"/>
              <a:t>tomoniga</a:t>
            </a:r>
            <a:r>
              <a:rPr lang="en-US" sz="2400" i="1" dirty="0" smtClean="0"/>
              <a:t> </a:t>
            </a:r>
            <a:r>
              <a:rPr lang="en-US" sz="2400" i="1" dirty="0" err="1" smtClean="0"/>
              <a:t>bo’linadi</a:t>
            </a:r>
            <a:r>
              <a:rPr lang="en-US" sz="2400" i="1" dirty="0" smtClean="0"/>
              <a:t>.</a:t>
            </a:r>
            <a:endParaRPr lang="ru-RU" dirty="0"/>
          </a:p>
        </p:txBody>
      </p:sp>
      <p:sp>
        <p:nvSpPr>
          <p:cNvPr id="3" name="Заголовок 2"/>
          <p:cNvSpPr>
            <a:spLocks noGrp="1"/>
          </p:cNvSpPr>
          <p:nvPr>
            <p:ph type="title"/>
          </p:nvPr>
        </p:nvSpPr>
        <p:spPr>
          <a:xfrm>
            <a:off x="457200" y="428604"/>
            <a:ext cx="8229600" cy="989034"/>
          </a:xfrm>
        </p:spPr>
        <p:txBody>
          <a:bodyPr>
            <a:normAutofit fontScale="90000"/>
          </a:bodyPr>
          <a:lstStyle/>
          <a:p>
            <a:r>
              <a:rPr lang="uz-Cyrl-UZ" sz="4400" i="1" dirty="0" smtClean="0"/>
              <a:t>Ona plata bilan tanishish, uning turini, imkoniyatlarini aniqlash.</a:t>
            </a:r>
            <a:r>
              <a:rPr lang="uz-Cyrl-UZ" sz="4400" dirty="0" smtClean="0"/>
              <a:t/>
            </a:r>
            <a:br>
              <a:rPr lang="uz-Cyrl-UZ" sz="4400" dirty="0" smtClean="0"/>
            </a:br>
            <a:endParaRPr lang="ru-RU" dirty="0"/>
          </a:p>
        </p:txBody>
      </p:sp>
      <p:pic>
        <p:nvPicPr>
          <p:cNvPr id="4" name="Picture 5" descr="ibem"/>
          <p:cNvPicPr>
            <a:picLocks noChangeAspect="1" noChangeArrowheads="1"/>
          </p:cNvPicPr>
          <p:nvPr/>
        </p:nvPicPr>
        <p:blipFill>
          <a:blip r:embed="rId2"/>
          <a:srcRect/>
          <a:stretch>
            <a:fillRect/>
          </a:stretch>
        </p:blipFill>
        <p:spPr bwMode="auto">
          <a:xfrm>
            <a:off x="5072066" y="3786190"/>
            <a:ext cx="2706688" cy="2308226"/>
          </a:xfrm>
          <a:prstGeom prst="rect">
            <a:avLst/>
          </a:prstGeom>
          <a:noFill/>
          <a:ln w="9525">
            <a:noFill/>
            <a:miter lim="800000"/>
            <a:headEnd/>
            <a:tailEnd/>
          </a:ln>
        </p:spPr>
      </p:pic>
      <p:pic>
        <p:nvPicPr>
          <p:cNvPr id="5" name="Picture 4" descr="0"/>
          <p:cNvPicPr>
            <a:picLocks noChangeAspect="1" noChangeArrowheads="1"/>
          </p:cNvPicPr>
          <p:nvPr/>
        </p:nvPicPr>
        <p:blipFill>
          <a:blip r:embed="rId3"/>
          <a:srcRect/>
          <a:stretch>
            <a:fillRect/>
          </a:stretch>
        </p:blipFill>
        <p:spPr bwMode="auto">
          <a:xfrm>
            <a:off x="1000100" y="3500438"/>
            <a:ext cx="3816350" cy="2822574"/>
          </a:xfrm>
          <a:prstGeom prst="rect">
            <a:avLst/>
          </a:prstGeom>
          <a:ln w="9525">
            <a:noFill/>
            <a:miter lim="800000"/>
            <a:headEnd/>
            <a:tailEnd/>
          </a:ln>
        </p:spPr>
        <p:style>
          <a:lnRef idx="0">
            <a:scrgbClr r="0" g="0" b="0"/>
          </a:lnRef>
          <a:fillRef idx="1003">
            <a:schemeClr val="lt2"/>
          </a:fillRef>
          <a:effectRef idx="0">
            <a:scrgbClr r="0" g="0" b="0"/>
          </a:effectRef>
          <a:fontRef idx="major"/>
        </p:style>
      </p:pic>
    </p:spTree>
  </p:cSld>
  <p:clrMapOvr>
    <a:masterClrMapping/>
  </p:clrMapOvr>
  <p:transition advTm="2000"/>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bg>
      <p:bgPr>
        <a:solidFill>
          <a:schemeClr val="accent6"/>
        </a:solid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dirty="0" err="1" smtClean="0"/>
              <a:t>Ona</a:t>
            </a:r>
            <a:r>
              <a:rPr lang="en-US" dirty="0" smtClean="0"/>
              <a:t> </a:t>
            </a:r>
            <a:r>
              <a:rPr lang="en-US" dirty="0" err="1" smtClean="0"/>
              <a:t>plata</a:t>
            </a:r>
            <a:endParaRPr lang="ru-RU" dirty="0"/>
          </a:p>
        </p:txBody>
      </p:sp>
      <p:pic>
        <p:nvPicPr>
          <p:cNvPr id="6" name="Picture 4" descr="bd7m"/>
          <p:cNvPicPr>
            <a:picLocks noGrp="1" noChangeAspect="1" noChangeArrowheads="1"/>
          </p:cNvPicPr>
          <p:nvPr>
            <p:ph idx="1"/>
          </p:nvPr>
        </p:nvPicPr>
        <p:blipFill>
          <a:blip r:embed="rId2"/>
          <a:srcRect/>
          <a:stretch>
            <a:fillRect/>
          </a:stretch>
        </p:blipFill>
        <p:spPr bwMode="auto">
          <a:xfrm>
            <a:off x="2928926" y="1857364"/>
            <a:ext cx="2857520" cy="3873500"/>
          </a:xfrm>
          <a:prstGeom prst="rect">
            <a:avLst/>
          </a:prstGeom>
          <a:noFill/>
          <a:ln w="9525">
            <a:noFill/>
            <a:miter lim="800000"/>
            <a:headEnd/>
            <a:tailEnd/>
          </a:ln>
        </p:spPr>
      </p:pic>
      <p:sp>
        <p:nvSpPr>
          <p:cNvPr id="9" name="Прямоугольник 8"/>
          <p:cNvSpPr/>
          <p:nvPr/>
        </p:nvSpPr>
        <p:spPr>
          <a:xfrm>
            <a:off x="357158" y="2857496"/>
            <a:ext cx="1928826" cy="923330"/>
          </a:xfrm>
          <a:prstGeom prst="rect">
            <a:avLst/>
          </a:prstGeom>
        </p:spPr>
        <p:txBody>
          <a:bodyPr wrap="square">
            <a:spAutoFit/>
          </a:bodyPr>
          <a:lstStyle/>
          <a:p>
            <a:pPr algn="ctr"/>
            <a:r>
              <a:rPr lang="en-US" b="1" dirty="0" err="1" smtClean="0">
                <a:latin typeface="Tahoma" pitchFamily="34" charset="0"/>
              </a:rPr>
              <a:t>Qurilmalar</a:t>
            </a:r>
            <a:r>
              <a:rPr lang="en-US" b="1" dirty="0" smtClean="0">
                <a:latin typeface="Tahoma" pitchFamily="34" charset="0"/>
              </a:rPr>
              <a:t> </a:t>
            </a:r>
          </a:p>
          <a:p>
            <a:pPr algn="ctr"/>
            <a:r>
              <a:rPr lang="en-US" b="1" dirty="0" err="1" smtClean="0">
                <a:latin typeface="Tahoma" pitchFamily="34" charset="0"/>
              </a:rPr>
              <a:t>o’rnatilish</a:t>
            </a:r>
            <a:endParaRPr lang="en-US" b="1" dirty="0" smtClean="0">
              <a:latin typeface="Tahoma" pitchFamily="34" charset="0"/>
            </a:endParaRPr>
          </a:p>
          <a:p>
            <a:pPr algn="ctr"/>
            <a:r>
              <a:rPr lang="en-US" b="1" dirty="0" err="1" smtClean="0">
                <a:latin typeface="Tahoma" pitchFamily="34" charset="0"/>
              </a:rPr>
              <a:t>joyi</a:t>
            </a:r>
            <a:endParaRPr lang="ru-RU" b="1" dirty="0">
              <a:latin typeface="Tahoma" pitchFamily="34" charset="0"/>
            </a:endParaRPr>
          </a:p>
        </p:txBody>
      </p:sp>
      <p:sp>
        <p:nvSpPr>
          <p:cNvPr id="10" name="Прямоугольник 9"/>
          <p:cNvSpPr/>
          <p:nvPr/>
        </p:nvSpPr>
        <p:spPr>
          <a:xfrm>
            <a:off x="6215074" y="3929066"/>
            <a:ext cx="2500314" cy="923330"/>
          </a:xfrm>
          <a:prstGeom prst="rect">
            <a:avLst/>
          </a:prstGeom>
        </p:spPr>
        <p:txBody>
          <a:bodyPr wrap="square">
            <a:spAutoFit/>
          </a:bodyPr>
          <a:lstStyle/>
          <a:p>
            <a:pPr algn="ctr"/>
            <a:r>
              <a:rPr lang="en-US" b="1" dirty="0" err="1" smtClean="0">
                <a:latin typeface="Tahoma" pitchFamily="34" charset="0"/>
              </a:rPr>
              <a:t>Mikroprotsessor</a:t>
            </a:r>
            <a:r>
              <a:rPr lang="en-US" b="1" dirty="0" smtClean="0">
                <a:latin typeface="Tahoma" pitchFamily="34" charset="0"/>
              </a:rPr>
              <a:t> </a:t>
            </a:r>
          </a:p>
          <a:p>
            <a:pPr algn="ctr"/>
            <a:r>
              <a:rPr lang="en-US" b="1" dirty="0" err="1" smtClean="0">
                <a:latin typeface="Tahoma" pitchFamily="34" charset="0"/>
              </a:rPr>
              <a:t>o’rnatilish</a:t>
            </a:r>
            <a:endParaRPr lang="en-US" b="1" dirty="0" smtClean="0">
              <a:latin typeface="Tahoma" pitchFamily="34" charset="0"/>
            </a:endParaRPr>
          </a:p>
          <a:p>
            <a:pPr algn="ctr"/>
            <a:r>
              <a:rPr lang="en-US" b="1" dirty="0" smtClean="0">
                <a:latin typeface="Tahoma" pitchFamily="34" charset="0"/>
              </a:rPr>
              <a:t> </a:t>
            </a:r>
            <a:r>
              <a:rPr lang="en-US" b="1" dirty="0" err="1" smtClean="0">
                <a:latin typeface="Tahoma" pitchFamily="34" charset="0"/>
              </a:rPr>
              <a:t>joyi</a:t>
            </a:r>
            <a:endParaRPr lang="ru-RU" b="1" dirty="0">
              <a:latin typeface="Tahoma" pitchFamily="34" charset="0"/>
            </a:endParaRPr>
          </a:p>
        </p:txBody>
      </p:sp>
      <p:sp>
        <p:nvSpPr>
          <p:cNvPr id="11" name="Прямоугольник 10"/>
          <p:cNvSpPr/>
          <p:nvPr/>
        </p:nvSpPr>
        <p:spPr>
          <a:xfrm>
            <a:off x="6572264" y="5143512"/>
            <a:ext cx="2143124" cy="646331"/>
          </a:xfrm>
          <a:prstGeom prst="rect">
            <a:avLst/>
          </a:prstGeom>
        </p:spPr>
        <p:txBody>
          <a:bodyPr wrap="square">
            <a:spAutoFit/>
          </a:bodyPr>
          <a:lstStyle/>
          <a:p>
            <a:pPr algn="ctr"/>
            <a:r>
              <a:rPr lang="en-US" b="1" dirty="0" err="1" smtClean="0">
                <a:latin typeface="Tahoma" pitchFamily="34" charset="0"/>
              </a:rPr>
              <a:t>Operati</a:t>
            </a:r>
            <a:r>
              <a:rPr lang="en-US" b="1" dirty="0" smtClean="0">
                <a:latin typeface="Tahoma" pitchFamily="34" charset="0"/>
              </a:rPr>
              <a:t> </a:t>
            </a:r>
            <a:r>
              <a:rPr lang="en-US" b="1" dirty="0" err="1" smtClean="0">
                <a:latin typeface="Tahoma" pitchFamily="34" charset="0"/>
              </a:rPr>
              <a:t>xoti</a:t>
            </a:r>
            <a:r>
              <a:rPr lang="en-US" b="1" dirty="0" smtClean="0">
                <a:latin typeface="Tahoma" pitchFamily="34" charset="0"/>
              </a:rPr>
              <a:t> </a:t>
            </a:r>
          </a:p>
          <a:p>
            <a:pPr algn="ctr"/>
            <a:r>
              <a:rPr lang="en-US" b="1" dirty="0" err="1" smtClean="0">
                <a:latin typeface="Tahoma" pitchFamily="34" charset="0"/>
              </a:rPr>
              <a:t>o’rnatilish</a:t>
            </a:r>
            <a:r>
              <a:rPr lang="en-US" b="1" dirty="0" smtClean="0">
                <a:latin typeface="Tahoma" pitchFamily="34" charset="0"/>
              </a:rPr>
              <a:t> </a:t>
            </a:r>
            <a:r>
              <a:rPr lang="en-US" b="1" dirty="0" err="1" smtClean="0">
                <a:latin typeface="Tahoma" pitchFamily="34" charset="0"/>
              </a:rPr>
              <a:t>joyi</a:t>
            </a:r>
            <a:endParaRPr lang="ru-RU" b="1" dirty="0">
              <a:latin typeface="Tahoma" pitchFamily="34" charset="0"/>
            </a:endParaRPr>
          </a:p>
        </p:txBody>
      </p:sp>
      <p:sp>
        <p:nvSpPr>
          <p:cNvPr id="12" name="Прямоугольник 11"/>
          <p:cNvSpPr/>
          <p:nvPr/>
        </p:nvSpPr>
        <p:spPr>
          <a:xfrm>
            <a:off x="357158" y="5214950"/>
            <a:ext cx="2286000" cy="923330"/>
          </a:xfrm>
          <a:prstGeom prst="rect">
            <a:avLst/>
          </a:prstGeom>
        </p:spPr>
        <p:txBody>
          <a:bodyPr wrap="square">
            <a:spAutoFit/>
          </a:bodyPr>
          <a:lstStyle/>
          <a:p>
            <a:pPr algn="ctr"/>
            <a:r>
              <a:rPr lang="en-US" b="1" dirty="0" err="1" smtClean="0">
                <a:latin typeface="Tahoma" pitchFamily="34" charset="0"/>
              </a:rPr>
              <a:t>Tok</a:t>
            </a:r>
            <a:r>
              <a:rPr lang="en-US" b="1" dirty="0" smtClean="0">
                <a:latin typeface="Tahoma" pitchFamily="34" charset="0"/>
              </a:rPr>
              <a:t> </a:t>
            </a:r>
            <a:r>
              <a:rPr lang="en-US" b="1" dirty="0" err="1" smtClean="0">
                <a:latin typeface="Tahoma" pitchFamily="34" charset="0"/>
              </a:rPr>
              <a:t>manbai</a:t>
            </a:r>
            <a:r>
              <a:rPr lang="en-US" b="1" dirty="0" smtClean="0">
                <a:latin typeface="Tahoma" pitchFamily="34" charset="0"/>
              </a:rPr>
              <a:t> </a:t>
            </a:r>
            <a:r>
              <a:rPr lang="en-US" b="1" dirty="0" err="1" smtClean="0">
                <a:latin typeface="Tahoma" pitchFamily="34" charset="0"/>
              </a:rPr>
              <a:t>ulanuvchi</a:t>
            </a:r>
            <a:endParaRPr lang="en-US" b="1" dirty="0" smtClean="0">
              <a:latin typeface="Tahoma" pitchFamily="34" charset="0"/>
            </a:endParaRPr>
          </a:p>
          <a:p>
            <a:pPr algn="ctr"/>
            <a:r>
              <a:rPr lang="en-US" b="1" dirty="0" smtClean="0">
                <a:latin typeface="Tahoma" pitchFamily="34" charset="0"/>
              </a:rPr>
              <a:t>joy</a:t>
            </a:r>
            <a:endParaRPr lang="ru-RU" b="1" dirty="0">
              <a:latin typeface="Tahoma" pitchFamily="34" charset="0"/>
            </a:endParaRPr>
          </a:p>
        </p:txBody>
      </p:sp>
      <p:cxnSp>
        <p:nvCxnSpPr>
          <p:cNvPr id="14" name="Прямая со стрелкой 13"/>
          <p:cNvCxnSpPr/>
          <p:nvPr/>
        </p:nvCxnSpPr>
        <p:spPr>
          <a:xfrm flipV="1">
            <a:off x="2071670" y="2771764"/>
            <a:ext cx="1128714" cy="51436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
        <p:nvSpPr>
          <p:cNvPr id="22" name="Прямоугольник 21"/>
          <p:cNvSpPr/>
          <p:nvPr/>
        </p:nvSpPr>
        <p:spPr>
          <a:xfrm>
            <a:off x="6429388" y="1571612"/>
            <a:ext cx="1214446" cy="571504"/>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err="1" smtClean="0">
                <a:solidFill>
                  <a:srgbClr val="FF0000"/>
                </a:solidFill>
              </a:rPr>
              <a:t>portlar</a:t>
            </a:r>
            <a:endParaRPr lang="ru-RU" dirty="0">
              <a:solidFill>
                <a:srgbClr val="FF0000"/>
              </a:solidFill>
            </a:endParaRPr>
          </a:p>
        </p:txBody>
      </p:sp>
      <p:cxnSp>
        <p:nvCxnSpPr>
          <p:cNvPr id="26" name="Прямая со стрелкой 25"/>
          <p:cNvCxnSpPr>
            <a:stCxn id="22" idx="1"/>
          </p:cNvCxnSpPr>
          <p:nvPr/>
        </p:nvCxnSpPr>
        <p:spPr>
          <a:xfrm rot="10800000" flipV="1">
            <a:off x="5143504" y="1857364"/>
            <a:ext cx="1285884" cy="285752"/>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9" name="Прямая соединительная линия 28"/>
          <p:cNvCxnSpPr>
            <a:stCxn id="22" idx="1"/>
          </p:cNvCxnSpPr>
          <p:nvPr/>
        </p:nvCxnSpPr>
        <p:spPr>
          <a:xfrm rot="10800000" flipV="1">
            <a:off x="4214810" y="1857364"/>
            <a:ext cx="2214578" cy="214314"/>
          </a:xfrm>
          <a:prstGeom prst="line">
            <a:avLst/>
          </a:prstGeom>
        </p:spPr>
        <p:style>
          <a:lnRef idx="1">
            <a:schemeClr val="accent1"/>
          </a:lnRef>
          <a:fillRef idx="0">
            <a:schemeClr val="accent1"/>
          </a:fillRef>
          <a:effectRef idx="0">
            <a:schemeClr val="accent1"/>
          </a:effectRef>
          <a:fontRef idx="minor">
            <a:schemeClr val="tx1"/>
          </a:fontRef>
        </p:style>
      </p:cxnSp>
      <p:cxnSp>
        <p:nvCxnSpPr>
          <p:cNvPr id="32" name="Прямая со стрелкой 31"/>
          <p:cNvCxnSpPr/>
          <p:nvPr/>
        </p:nvCxnSpPr>
        <p:spPr>
          <a:xfrm rot="10800000">
            <a:off x="5286380" y="3643314"/>
            <a:ext cx="1071570" cy="714380"/>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6" name="Прямая со стрелкой 35"/>
          <p:cNvCxnSpPr/>
          <p:nvPr/>
        </p:nvCxnSpPr>
        <p:spPr>
          <a:xfrm rot="10800000">
            <a:off x="4929190" y="4786322"/>
            <a:ext cx="1857388" cy="57150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9" name="Прямая со стрелкой 38"/>
          <p:cNvCxnSpPr/>
          <p:nvPr/>
        </p:nvCxnSpPr>
        <p:spPr>
          <a:xfrm flipV="1">
            <a:off x="2500298" y="5143512"/>
            <a:ext cx="2714644"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ransition advTm="2000"/>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bg>
      <p:bgPr>
        <a:solidFill>
          <a:schemeClr val="accent5">
            <a:lumMod val="75000"/>
            <a:alpha val="50000"/>
          </a:schemeClr>
        </a:solidFill>
        <a:effectLst/>
      </p:bgPr>
    </p:bg>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normAutofit fontScale="90000"/>
          </a:bodyPr>
          <a:lstStyle/>
          <a:p>
            <a:pPr algn="ctr"/>
            <a:r>
              <a:rPr lang="en-US" sz="3600" b="1">
                <a:solidFill>
                  <a:schemeClr val="hlink"/>
                </a:solidFill>
                <a:latin typeface="Times New Roman" pitchFamily="18" charset="0"/>
              </a:rPr>
              <a:t>Mercuriy, MSI, IBM ona platalarinimg texnik xarakteristikasi</a:t>
            </a:r>
            <a:r>
              <a:rPr lang="en-US" sz="4000">
                <a:latin typeface="Times New Roman" pitchFamily="18" charset="0"/>
              </a:rPr>
              <a:t>.</a:t>
            </a:r>
            <a:endParaRPr lang="ru-RU" sz="4000">
              <a:latin typeface="Times New Roman" pitchFamily="18" charset="0"/>
            </a:endParaRPr>
          </a:p>
        </p:txBody>
      </p:sp>
      <p:sp>
        <p:nvSpPr>
          <p:cNvPr id="14339" name="Rectangle 3"/>
          <p:cNvSpPr>
            <a:spLocks noGrp="1" noChangeArrowheads="1"/>
          </p:cNvSpPr>
          <p:nvPr>
            <p:ph type="body" idx="1"/>
          </p:nvPr>
        </p:nvSpPr>
        <p:spPr/>
        <p:txBody>
          <a:bodyPr/>
          <a:lstStyle/>
          <a:p>
            <a:pPr>
              <a:lnSpc>
                <a:spcPct val="80000"/>
              </a:lnSpc>
              <a:buFont typeface="Wingdings" pitchFamily="2" charset="2"/>
              <a:buNone/>
            </a:pPr>
            <a:r>
              <a:rPr lang="en-US" sz="1700">
                <a:latin typeface="Times New Roman" pitchFamily="18" charset="0"/>
              </a:rPr>
              <a:t>Hozirgi vaqtda undan ortiq firmalar katta miqdordagi turli xil tizimli platalarni ishlab chiqarmoqda, ular konstruktiv tomondan ham, ularni qo’llab quvvatlaydigan mikroprocessor tili buyicha ham, ularni ishlash taktli chastotasi bo’yicha ham, ishchi kuchlanishlarni kattaligi bo’yicha ham farq qiladi.</a:t>
            </a:r>
          </a:p>
          <a:p>
            <a:pPr>
              <a:lnSpc>
                <a:spcPct val="80000"/>
              </a:lnSpc>
              <a:buFont typeface="Wingdings" pitchFamily="2" charset="2"/>
              <a:buNone/>
            </a:pPr>
            <a:r>
              <a:rPr lang="en-US" sz="1700">
                <a:latin typeface="Times New Roman" pitchFamily="18" charset="0"/>
              </a:rPr>
              <a:t>    Demak, qo’llaydigan mikroprocessorlar turlari bo’yicha TP ni quyidagi gURO’hlarga bo’lish mumkin:Bu gURO’hdagi juda yuqori sifatli tizimli platalarni quyidagi firmalar chiqarmoqdalar: IBM, Compaq, Intel, ASUStek, Mylex Corp., FIC, Giga Byte, Micronic Computers, Advenced Integration Research va b.;</a:t>
            </a:r>
          </a:p>
          <a:p>
            <a:pPr>
              <a:lnSpc>
                <a:spcPct val="80000"/>
              </a:lnSpc>
              <a:buFont typeface="Wingdings" pitchFamily="2" charset="2"/>
              <a:buNone/>
            </a:pPr>
            <a:r>
              <a:rPr lang="en-US" sz="1700">
                <a:latin typeface="Times New Roman" pitchFamily="18" charset="0"/>
              </a:rPr>
              <a:t>• Pentium MMX i Pentium Pro MP lari uchun platalar, u Pentium va Pentium Pro MP larining platalaridan, ikkita alohida manba kuchlanishlari (2,8 V va 3,3 V) bilan, o’zgartirilgan processorli raz’yomning borligi bilan (shu bilan birga, Pentium MMX mikroprocessori uchun u Pentium II mikroprocessorinikiga qaraganda boshqacharoq) va MMX ni qo’llovchi maxsus BIOS mikrosxemasining borligi bilan farq qiladi.</a:t>
            </a:r>
          </a:p>
          <a:p>
            <a:pPr>
              <a:lnSpc>
                <a:spcPct val="80000"/>
              </a:lnSpc>
              <a:buFont typeface="Wingdings" pitchFamily="2" charset="2"/>
              <a:buNone/>
            </a:pPr>
            <a:r>
              <a:rPr lang="en-US" sz="1700">
                <a:latin typeface="Times New Roman" pitchFamily="18" charset="0"/>
              </a:rPr>
              <a:t>    Hozirdayok bu gURO’hning o’ndan ortiqtizimli platalari ishlab chiqilgan (Intel firmasini platalari: TS430NX, TE430VX, CU430HX, NV430VX; ASUS TX97-X, FIC RAK-2110 va b.); Rossiyada Pentium MMX MP lari Intel firmasining TS430NX platasi (jargonli koni TUCSON), SOYO Computer Inc firmasining SY-ST, 5V va 5E platalari bor.</a:t>
            </a:r>
            <a:endParaRPr lang="ru-RU" sz="1700">
              <a:latin typeface="Times New Roman" pitchFamily="18" charset="0"/>
            </a:endParaRPr>
          </a:p>
        </p:txBody>
      </p:sp>
    </p:spTree>
  </p:cSld>
  <p:clrMapOvr>
    <a:masterClrMapping/>
  </p:clrMapOvr>
  <p:transition advTm="0"/>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6000" b="-6000"/>
          </a:stretch>
        </a:blipFill>
        <a:effectLst/>
      </p:bgPr>
    </p:bg>
    <p:spTree>
      <p:nvGrpSpPr>
        <p:cNvPr id="1" name=""/>
        <p:cNvGrpSpPr/>
        <p:nvPr/>
      </p:nvGrpSpPr>
      <p:grpSpPr>
        <a:xfrm>
          <a:off x="0" y="0"/>
          <a:ext cx="0" cy="0"/>
          <a:chOff x="0" y="0"/>
          <a:chExt cx="0" cy="0"/>
        </a:xfrm>
      </p:grpSpPr>
      <p:pic>
        <p:nvPicPr>
          <p:cNvPr id="4" name="Содержимое 3" descr="Jellyfish.jpg"/>
          <p:cNvPicPr>
            <a:picLocks noGrp="1" noChangeAspect="1"/>
          </p:cNvPicPr>
          <p:nvPr>
            <p:ph idx="1"/>
          </p:nvPr>
        </p:nvPicPr>
        <p:blipFill>
          <a:blip r:embed="rId3"/>
          <a:stretch>
            <a:fillRect/>
          </a:stretch>
        </p:blipFill>
        <p:spPr>
          <a:xfrm>
            <a:off x="428596" y="1481138"/>
            <a:ext cx="8286808" cy="5376862"/>
          </a:xfrm>
        </p:spPr>
      </p:pic>
      <p:sp>
        <p:nvSpPr>
          <p:cNvPr id="3" name="Заголовок 2"/>
          <p:cNvSpPr>
            <a:spLocks noGrp="1"/>
          </p:cNvSpPr>
          <p:nvPr>
            <p:ph type="title"/>
          </p:nvPr>
        </p:nvSpPr>
        <p:spPr/>
        <p:txBody>
          <a:bodyPr/>
          <a:lstStyle/>
          <a:p>
            <a:r>
              <a:rPr lang="en-US" sz="4400" i="1" dirty="0" err="1" smtClean="0"/>
              <a:t>Printerlar</a:t>
            </a:r>
            <a:endParaRPr lang="ru-RU" dirty="0"/>
          </a:p>
        </p:txBody>
      </p:sp>
      <p:sp>
        <p:nvSpPr>
          <p:cNvPr id="5" name="Прямоугольник 4"/>
          <p:cNvSpPr/>
          <p:nvPr/>
        </p:nvSpPr>
        <p:spPr>
          <a:xfrm>
            <a:off x="500034" y="1571612"/>
            <a:ext cx="8072494" cy="646331"/>
          </a:xfrm>
          <a:prstGeom prst="rect">
            <a:avLst/>
          </a:prstGeom>
        </p:spPr>
        <p:txBody>
          <a:bodyPr wrap="square">
            <a:spAutoFit/>
          </a:bodyPr>
          <a:lstStyle/>
          <a:p>
            <a:r>
              <a:rPr lang="en-US" b="1" i="1" dirty="0" err="1" smtClean="0">
                <a:solidFill>
                  <a:srgbClr val="FF0000"/>
                </a:solidFill>
              </a:rPr>
              <a:t>Kompyuterdagi</a:t>
            </a:r>
            <a:r>
              <a:rPr lang="en-US" b="1" i="1" dirty="0" smtClean="0">
                <a:solidFill>
                  <a:srgbClr val="FF0000"/>
                </a:solidFill>
              </a:rPr>
              <a:t> </a:t>
            </a:r>
            <a:r>
              <a:rPr lang="en-US" b="1" i="1" dirty="0" err="1" smtClean="0">
                <a:solidFill>
                  <a:srgbClr val="FF0000"/>
                </a:solidFill>
              </a:rPr>
              <a:t>ma’lumotlarni</a:t>
            </a:r>
            <a:r>
              <a:rPr lang="en-US" b="1" i="1" dirty="0" smtClean="0">
                <a:solidFill>
                  <a:srgbClr val="FF0000"/>
                </a:solidFill>
              </a:rPr>
              <a:t> </a:t>
            </a:r>
            <a:r>
              <a:rPr lang="en-US" b="1" i="1" dirty="0" err="1" smtClean="0">
                <a:solidFill>
                  <a:srgbClr val="FF0000"/>
                </a:solidFill>
              </a:rPr>
              <a:t>qog’ozga</a:t>
            </a:r>
            <a:r>
              <a:rPr lang="en-US" b="1" i="1" dirty="0" smtClean="0">
                <a:solidFill>
                  <a:srgbClr val="FF0000"/>
                </a:solidFill>
              </a:rPr>
              <a:t> </a:t>
            </a:r>
            <a:r>
              <a:rPr lang="en-US" b="1" i="1" dirty="0" err="1" smtClean="0">
                <a:solidFill>
                  <a:srgbClr val="FF0000"/>
                </a:solidFill>
              </a:rPr>
              <a:t>yozib</a:t>
            </a:r>
            <a:r>
              <a:rPr lang="en-US" b="1" i="1" dirty="0" smtClean="0">
                <a:solidFill>
                  <a:srgbClr val="FF0000"/>
                </a:solidFill>
              </a:rPr>
              <a:t> </a:t>
            </a:r>
            <a:r>
              <a:rPr lang="en-US" b="1" i="1" dirty="0" err="1" smtClean="0">
                <a:solidFill>
                  <a:srgbClr val="FF0000"/>
                </a:solidFill>
              </a:rPr>
              <a:t>chiqaruvchi</a:t>
            </a:r>
            <a:r>
              <a:rPr lang="en-US" b="1" i="1" dirty="0" smtClean="0">
                <a:solidFill>
                  <a:srgbClr val="FF0000"/>
                </a:solidFill>
              </a:rPr>
              <a:t> </a:t>
            </a:r>
            <a:r>
              <a:rPr lang="en-US" b="1" i="1" dirty="0" err="1" smtClean="0">
                <a:solidFill>
                  <a:srgbClr val="FF0000"/>
                </a:solidFill>
              </a:rPr>
              <a:t>qurilma</a:t>
            </a:r>
            <a:r>
              <a:rPr lang="en-US" b="1" i="1" dirty="0" smtClean="0">
                <a:solidFill>
                  <a:srgbClr val="FF0000"/>
                </a:solidFill>
              </a:rPr>
              <a:t>. </a:t>
            </a:r>
            <a:r>
              <a:rPr lang="en-US" b="1" i="1" dirty="0" err="1" smtClean="0">
                <a:solidFill>
                  <a:srgbClr val="FF0000"/>
                </a:solidFill>
              </a:rPr>
              <a:t>Printerlar</a:t>
            </a:r>
            <a:r>
              <a:rPr lang="en-US" b="1" i="1" dirty="0" smtClean="0">
                <a:solidFill>
                  <a:srgbClr val="FF0000"/>
                </a:solidFill>
              </a:rPr>
              <a:t> </a:t>
            </a:r>
            <a:r>
              <a:rPr lang="en-US" b="1" i="1" dirty="0" err="1" smtClean="0">
                <a:solidFill>
                  <a:srgbClr val="FF0000"/>
                </a:solidFill>
              </a:rPr>
              <a:t>ishlash</a:t>
            </a:r>
            <a:r>
              <a:rPr lang="en-US" b="1" i="1" dirty="0" smtClean="0">
                <a:solidFill>
                  <a:srgbClr val="FF0000"/>
                </a:solidFill>
              </a:rPr>
              <a:t> </a:t>
            </a:r>
            <a:r>
              <a:rPr lang="en-US" b="1" i="1" dirty="0" err="1" smtClean="0">
                <a:solidFill>
                  <a:srgbClr val="FF0000"/>
                </a:solidFill>
              </a:rPr>
              <a:t>prinsipiga</a:t>
            </a:r>
            <a:r>
              <a:rPr lang="en-US" b="1" i="1" dirty="0" smtClean="0">
                <a:solidFill>
                  <a:srgbClr val="FF0000"/>
                </a:solidFill>
              </a:rPr>
              <a:t> </a:t>
            </a:r>
            <a:r>
              <a:rPr lang="en-US" b="1" i="1" dirty="0" err="1" smtClean="0">
                <a:solidFill>
                  <a:srgbClr val="FF0000"/>
                </a:solidFill>
              </a:rPr>
              <a:t>qarab</a:t>
            </a:r>
            <a:r>
              <a:rPr lang="en-US" b="1" i="1" dirty="0" smtClean="0">
                <a:solidFill>
                  <a:srgbClr val="FF0000"/>
                </a:solidFill>
              </a:rPr>
              <a:t> </a:t>
            </a:r>
            <a:r>
              <a:rPr lang="en-US" b="1" i="1" dirty="0" err="1" smtClean="0">
                <a:solidFill>
                  <a:srgbClr val="FF0000"/>
                </a:solidFill>
              </a:rPr>
              <a:t>quyidagilarga</a:t>
            </a:r>
            <a:r>
              <a:rPr lang="en-US" b="1" i="1" dirty="0" smtClean="0">
                <a:solidFill>
                  <a:srgbClr val="FF0000"/>
                </a:solidFill>
              </a:rPr>
              <a:t> </a:t>
            </a:r>
            <a:r>
              <a:rPr lang="en-US" b="1" i="1" dirty="0" err="1" smtClean="0">
                <a:solidFill>
                  <a:srgbClr val="FF0000"/>
                </a:solidFill>
              </a:rPr>
              <a:t>bo’linadi</a:t>
            </a:r>
            <a:r>
              <a:rPr lang="en-US" b="1" i="1" dirty="0" smtClean="0">
                <a:solidFill>
                  <a:srgbClr val="FF0000"/>
                </a:solidFill>
              </a:rPr>
              <a:t>:</a:t>
            </a:r>
          </a:p>
        </p:txBody>
      </p:sp>
      <p:sp>
        <p:nvSpPr>
          <p:cNvPr id="6" name="Прямоугольник 5"/>
          <p:cNvSpPr/>
          <p:nvPr/>
        </p:nvSpPr>
        <p:spPr>
          <a:xfrm>
            <a:off x="500034" y="2357430"/>
            <a:ext cx="3500446" cy="923330"/>
          </a:xfrm>
          <a:prstGeom prst="rect">
            <a:avLst/>
          </a:prstGeom>
        </p:spPr>
        <p:txBody>
          <a:bodyPr wrap="square">
            <a:spAutoFit/>
          </a:bodyPr>
          <a:lstStyle/>
          <a:p>
            <a:r>
              <a:rPr lang="en-US" b="1" i="1" dirty="0" smtClean="0"/>
              <a:t>- </a:t>
            </a:r>
            <a:r>
              <a:rPr lang="en-US" b="1" i="1" dirty="0" err="1" smtClean="0"/>
              <a:t>Matrichniy</a:t>
            </a:r>
            <a:r>
              <a:rPr lang="en-US" b="1" i="1" dirty="0" smtClean="0"/>
              <a:t>.</a:t>
            </a:r>
          </a:p>
          <a:p>
            <a:r>
              <a:rPr lang="en-US" b="1" i="1" dirty="0" smtClean="0"/>
              <a:t>- </a:t>
            </a:r>
            <a:r>
              <a:rPr lang="en-US" b="1" i="1" dirty="0" err="1" smtClean="0"/>
              <a:t>Sepuvchi</a:t>
            </a:r>
            <a:r>
              <a:rPr lang="en-US" b="1" i="1" dirty="0" smtClean="0"/>
              <a:t>.</a:t>
            </a:r>
          </a:p>
          <a:p>
            <a:r>
              <a:rPr lang="en-US" b="1" i="1" dirty="0" smtClean="0"/>
              <a:t>- </a:t>
            </a:r>
            <a:r>
              <a:rPr lang="en-US" b="1" i="1" dirty="0" err="1" smtClean="0"/>
              <a:t>Lazerli</a:t>
            </a:r>
            <a:endParaRPr lang="ru-RU" b="1" i="1" dirty="0" smtClean="0"/>
          </a:p>
        </p:txBody>
      </p:sp>
      <p:pic>
        <p:nvPicPr>
          <p:cNvPr id="7" name="Picture 5" descr="ghlm"/>
          <p:cNvPicPr>
            <a:picLocks noChangeAspect="1" noChangeArrowheads="1"/>
          </p:cNvPicPr>
          <p:nvPr/>
        </p:nvPicPr>
        <p:blipFill>
          <a:blip r:embed="rId4"/>
          <a:srcRect/>
          <a:stretch>
            <a:fillRect/>
          </a:stretch>
        </p:blipFill>
        <p:spPr bwMode="auto">
          <a:xfrm>
            <a:off x="985825" y="4011606"/>
            <a:ext cx="2016125" cy="1800225"/>
          </a:xfrm>
          <a:prstGeom prst="rect">
            <a:avLst/>
          </a:prstGeom>
          <a:noFill/>
          <a:ln w="9525">
            <a:noFill/>
            <a:miter lim="800000"/>
            <a:headEnd/>
            <a:tailEnd/>
          </a:ln>
        </p:spPr>
      </p:pic>
      <p:pic>
        <p:nvPicPr>
          <p:cNvPr id="8" name="Picture 6" descr="hftgu"/>
          <p:cNvPicPr>
            <a:picLocks noChangeAspect="1" noChangeArrowheads="1"/>
          </p:cNvPicPr>
          <p:nvPr/>
        </p:nvPicPr>
        <p:blipFill>
          <a:blip r:embed="rId5"/>
          <a:srcRect/>
          <a:stretch>
            <a:fillRect/>
          </a:stretch>
        </p:blipFill>
        <p:spPr bwMode="auto">
          <a:xfrm>
            <a:off x="2857488" y="2500306"/>
            <a:ext cx="2089150" cy="1508125"/>
          </a:xfrm>
          <a:prstGeom prst="rect">
            <a:avLst/>
          </a:prstGeom>
          <a:noFill/>
          <a:ln w="9525">
            <a:noFill/>
            <a:miter lim="800000"/>
            <a:headEnd/>
            <a:tailEnd/>
          </a:ln>
        </p:spPr>
      </p:pic>
      <p:pic>
        <p:nvPicPr>
          <p:cNvPr id="9" name="Picture 7" descr="kpj;"/>
          <p:cNvPicPr>
            <a:picLocks noChangeAspect="1" noChangeArrowheads="1"/>
          </p:cNvPicPr>
          <p:nvPr/>
        </p:nvPicPr>
        <p:blipFill>
          <a:blip r:embed="rId6"/>
          <a:srcRect/>
          <a:stretch>
            <a:fillRect/>
          </a:stretch>
        </p:blipFill>
        <p:spPr bwMode="auto">
          <a:xfrm>
            <a:off x="4081450" y="4803768"/>
            <a:ext cx="2089150" cy="1787525"/>
          </a:xfrm>
          <a:prstGeom prst="rect">
            <a:avLst/>
          </a:prstGeom>
          <a:noFill/>
          <a:ln w="9525">
            <a:noFill/>
            <a:miter lim="800000"/>
            <a:headEnd/>
            <a:tailEnd/>
          </a:ln>
        </p:spPr>
      </p:pic>
      <p:pic>
        <p:nvPicPr>
          <p:cNvPr id="10" name="Picture 8" descr="images (47)"/>
          <p:cNvPicPr>
            <a:picLocks noChangeAspect="1" noChangeArrowheads="1"/>
          </p:cNvPicPr>
          <p:nvPr/>
        </p:nvPicPr>
        <p:blipFill>
          <a:blip r:embed="rId7"/>
          <a:srcRect/>
          <a:stretch>
            <a:fillRect/>
          </a:stretch>
        </p:blipFill>
        <p:spPr bwMode="auto">
          <a:xfrm>
            <a:off x="5738800" y="2946393"/>
            <a:ext cx="2376488" cy="1425575"/>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r>
              <a:rPr lang="en-US" sz="4400" i="1" dirty="0" err="1" smtClean="0"/>
              <a:t>Skanerlar</a:t>
            </a:r>
            <a:endParaRPr lang="ru-RU" dirty="0"/>
          </a:p>
        </p:txBody>
      </p:sp>
      <p:graphicFrame>
        <p:nvGraphicFramePr>
          <p:cNvPr id="7" name="Содержимое 6"/>
          <p:cNvGraphicFramePr>
            <a:graphicFrameLocks noGrp="1"/>
          </p:cNvGraphicFramePr>
          <p:nvPr>
            <p:ph idx="1"/>
          </p:nvPr>
        </p:nvGraphicFramePr>
        <p:xfrm>
          <a:off x="500034" y="2285992"/>
          <a:ext cx="3286148" cy="407196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6" name="Скругленный прямоугольник 5"/>
          <p:cNvSpPr/>
          <p:nvPr/>
        </p:nvSpPr>
        <p:spPr>
          <a:xfrm>
            <a:off x="571472" y="1285860"/>
            <a:ext cx="7858180" cy="1000132"/>
          </a:xfrm>
          <a:prstGeom prst="roundRect">
            <a:avLst/>
          </a:prstGeom>
        </p:spPr>
        <p:style>
          <a:lnRef idx="1">
            <a:schemeClr val="accent4"/>
          </a:lnRef>
          <a:fillRef idx="2">
            <a:schemeClr val="accent4"/>
          </a:fillRef>
          <a:effectRef idx="1">
            <a:schemeClr val="accent4"/>
          </a:effectRef>
          <a:fontRef idx="minor">
            <a:schemeClr val="dk1"/>
          </a:fontRef>
        </p:style>
        <p:txBody>
          <a:bodyPr rtlCol="0" anchor="ctr"/>
          <a:lstStyle/>
          <a:p>
            <a:r>
              <a:rPr lang="en-US" b="1" i="1" dirty="0" err="1" smtClean="0"/>
              <a:t>Skaner</a:t>
            </a:r>
            <a:r>
              <a:rPr lang="en-US" b="1" i="1" dirty="0" smtClean="0"/>
              <a:t> </a:t>
            </a:r>
            <a:r>
              <a:rPr lang="en-US" b="1" i="1" dirty="0" err="1" smtClean="0"/>
              <a:t>bu</a:t>
            </a:r>
            <a:r>
              <a:rPr lang="en-US" b="1" i="1" dirty="0" smtClean="0"/>
              <a:t> </a:t>
            </a:r>
            <a:r>
              <a:rPr lang="en-US" b="1" i="1" dirty="0" err="1" smtClean="0"/>
              <a:t>ma’lumotlarni</a:t>
            </a:r>
            <a:r>
              <a:rPr lang="en-US" b="1" i="1" dirty="0" smtClean="0"/>
              <a:t> </a:t>
            </a:r>
            <a:r>
              <a:rPr lang="en-US" b="1" i="1" dirty="0" err="1" smtClean="0"/>
              <a:t>qog’ozli</a:t>
            </a:r>
            <a:r>
              <a:rPr lang="en-US" b="1" i="1" dirty="0" smtClean="0"/>
              <a:t> </a:t>
            </a:r>
            <a:r>
              <a:rPr lang="en-US" b="1" i="1" dirty="0" err="1" smtClean="0"/>
              <a:t>hujjatdan</a:t>
            </a:r>
            <a:r>
              <a:rPr lang="en-US" b="1" i="1" dirty="0" smtClean="0"/>
              <a:t> </a:t>
            </a:r>
            <a:r>
              <a:rPr lang="en-US" b="1" i="1" dirty="0" err="1" smtClean="0"/>
              <a:t>bevosita</a:t>
            </a:r>
            <a:r>
              <a:rPr lang="en-US" b="1" i="1" dirty="0" smtClean="0"/>
              <a:t> </a:t>
            </a:r>
            <a:r>
              <a:rPr lang="en-US" b="1" i="1" dirty="0" err="1" smtClean="0"/>
              <a:t>kompyuterga</a:t>
            </a:r>
            <a:r>
              <a:rPr lang="en-US" b="1" i="1" dirty="0" smtClean="0"/>
              <a:t> </a:t>
            </a:r>
            <a:r>
              <a:rPr lang="en-US" b="1" i="1" dirty="0" err="1" smtClean="0"/>
              <a:t>kiritish</a:t>
            </a:r>
            <a:r>
              <a:rPr lang="en-US" b="1" i="1" dirty="0" smtClean="0"/>
              <a:t> </a:t>
            </a:r>
            <a:r>
              <a:rPr lang="en-US" b="1" i="1" dirty="0" err="1" smtClean="0"/>
              <a:t>qurilmasidir</a:t>
            </a:r>
            <a:r>
              <a:rPr lang="en-US" b="1" i="1" dirty="0" smtClean="0"/>
              <a:t>. </a:t>
            </a:r>
            <a:r>
              <a:rPr lang="en-US" b="1" i="1" dirty="0" err="1" smtClean="0"/>
              <a:t>ishlash</a:t>
            </a:r>
            <a:r>
              <a:rPr lang="en-US" b="1" i="1" dirty="0" smtClean="0"/>
              <a:t> </a:t>
            </a:r>
            <a:r>
              <a:rPr lang="en-US" b="1" i="1" dirty="0" err="1" smtClean="0"/>
              <a:t>prinsipiga</a:t>
            </a:r>
            <a:r>
              <a:rPr lang="en-US" b="1" i="1" dirty="0" smtClean="0"/>
              <a:t> </a:t>
            </a:r>
            <a:r>
              <a:rPr lang="en-US" b="1" i="1" dirty="0" err="1" smtClean="0"/>
              <a:t>qarab</a:t>
            </a:r>
            <a:r>
              <a:rPr lang="en-US" b="1" i="1" dirty="0" smtClean="0"/>
              <a:t> </a:t>
            </a:r>
            <a:r>
              <a:rPr lang="en-US" b="1" i="1" dirty="0" err="1" smtClean="0"/>
              <a:t>quyidagilarga</a:t>
            </a:r>
            <a:r>
              <a:rPr lang="en-US" b="1" i="1" dirty="0" smtClean="0"/>
              <a:t> </a:t>
            </a:r>
            <a:r>
              <a:rPr lang="en-US" b="1" i="1" dirty="0" err="1" smtClean="0"/>
              <a:t>bo’linadi</a:t>
            </a:r>
            <a:r>
              <a:rPr lang="en-US" b="1" i="1" dirty="0" smtClean="0"/>
              <a:t>:</a:t>
            </a:r>
          </a:p>
        </p:txBody>
      </p:sp>
      <p:pic>
        <p:nvPicPr>
          <p:cNvPr id="8" name="Picture 4" descr="images (77)"/>
          <p:cNvPicPr>
            <a:picLocks noChangeAspect="1" noChangeArrowheads="1"/>
          </p:cNvPicPr>
          <p:nvPr/>
        </p:nvPicPr>
        <p:blipFill>
          <a:blip r:embed="rId7"/>
          <a:srcRect/>
          <a:stretch>
            <a:fillRect/>
          </a:stretch>
        </p:blipFill>
        <p:spPr bwMode="auto">
          <a:xfrm>
            <a:off x="3857620" y="2357430"/>
            <a:ext cx="2133600" cy="1500187"/>
          </a:xfrm>
          <a:prstGeom prst="rect">
            <a:avLst/>
          </a:prstGeom>
          <a:noFill/>
          <a:ln w="9525">
            <a:noFill/>
            <a:miter lim="800000"/>
            <a:headEnd/>
            <a:tailEnd/>
          </a:ln>
        </p:spPr>
      </p:pic>
      <p:pic>
        <p:nvPicPr>
          <p:cNvPr id="9" name="Picture 5" descr="imagesCAPXQJ4A"/>
          <p:cNvPicPr>
            <a:picLocks noChangeAspect="1" noChangeArrowheads="1"/>
          </p:cNvPicPr>
          <p:nvPr/>
        </p:nvPicPr>
        <p:blipFill>
          <a:blip r:embed="rId8"/>
          <a:srcRect/>
          <a:stretch>
            <a:fillRect/>
          </a:stretch>
        </p:blipFill>
        <p:spPr bwMode="auto">
          <a:xfrm>
            <a:off x="6357950" y="3071810"/>
            <a:ext cx="2486025" cy="1800225"/>
          </a:xfrm>
          <a:prstGeom prst="rect">
            <a:avLst/>
          </a:prstGeom>
          <a:noFill/>
          <a:ln w="9525">
            <a:noFill/>
            <a:miter lim="800000"/>
            <a:headEnd/>
            <a:tailEnd/>
          </a:ln>
        </p:spPr>
      </p:pic>
      <p:pic>
        <p:nvPicPr>
          <p:cNvPr id="10" name="Picture 6" descr="images (75)"/>
          <p:cNvPicPr>
            <a:picLocks noChangeAspect="1" noChangeArrowheads="1"/>
          </p:cNvPicPr>
          <p:nvPr/>
        </p:nvPicPr>
        <p:blipFill>
          <a:blip r:embed="rId9"/>
          <a:srcRect/>
          <a:stretch>
            <a:fillRect/>
          </a:stretch>
        </p:blipFill>
        <p:spPr bwMode="auto">
          <a:xfrm>
            <a:off x="4000496" y="4857760"/>
            <a:ext cx="2552700" cy="1790700"/>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Содержимое 3" descr="images (1).jpg"/>
          <p:cNvPicPr>
            <a:picLocks noGrp="1" noChangeAspect="1"/>
          </p:cNvPicPr>
          <p:nvPr>
            <p:ph idx="1"/>
          </p:nvPr>
        </p:nvPicPr>
        <p:blipFill>
          <a:blip r:embed="rId2"/>
          <a:stretch>
            <a:fillRect/>
          </a:stretch>
        </p:blipFill>
        <p:spPr>
          <a:xfrm>
            <a:off x="0" y="214315"/>
            <a:ext cx="9144000" cy="6643685"/>
          </a:xfrm>
        </p:spPr>
      </p:pic>
      <p:sp>
        <p:nvSpPr>
          <p:cNvPr id="3" name="Заголовок 2"/>
          <p:cNvSpPr>
            <a:spLocks noGrp="1"/>
          </p:cNvSpPr>
          <p:nvPr>
            <p:ph type="title"/>
          </p:nvPr>
        </p:nvSpPr>
        <p:spPr/>
        <p:txBody>
          <a:bodyPr>
            <a:normAutofit/>
          </a:bodyPr>
          <a:lstStyle/>
          <a:p>
            <a:r>
              <a:rPr lang="en-US" sz="4400" i="1" dirty="0" err="1" smtClean="0"/>
              <a:t>Ona</a:t>
            </a:r>
            <a:r>
              <a:rPr lang="en-US" sz="4400" i="1" dirty="0" smtClean="0"/>
              <a:t> </a:t>
            </a:r>
            <a:r>
              <a:rPr lang="en-US" sz="4400" i="1" dirty="0" err="1" smtClean="0"/>
              <a:t>plataga</a:t>
            </a:r>
            <a:r>
              <a:rPr lang="en-US" sz="4400" i="1" dirty="0" smtClean="0"/>
              <a:t> </a:t>
            </a:r>
            <a:r>
              <a:rPr lang="en-US" sz="4400" i="1" dirty="0" err="1" smtClean="0"/>
              <a:t>yangi</a:t>
            </a:r>
            <a:r>
              <a:rPr lang="en-US" sz="4400" i="1" dirty="0" smtClean="0"/>
              <a:t> </a:t>
            </a:r>
            <a:r>
              <a:rPr lang="en-US" sz="4400" i="1" dirty="0" err="1" smtClean="0"/>
              <a:t>xarita</a:t>
            </a:r>
            <a:r>
              <a:rPr lang="en-US" sz="4400" i="1" dirty="0" smtClean="0"/>
              <a:t> </a:t>
            </a:r>
            <a:r>
              <a:rPr lang="en-US" sz="4400" i="1" dirty="0" err="1" smtClean="0"/>
              <a:t>o’rnatish</a:t>
            </a:r>
            <a:endParaRPr lang="ru-RU" dirty="0"/>
          </a:p>
        </p:txBody>
      </p:sp>
      <p:sp>
        <p:nvSpPr>
          <p:cNvPr id="6" name="Прямоугольник 5"/>
          <p:cNvSpPr/>
          <p:nvPr/>
        </p:nvSpPr>
        <p:spPr>
          <a:xfrm>
            <a:off x="571472" y="1714488"/>
            <a:ext cx="7929618" cy="2308324"/>
          </a:xfrm>
          <a:prstGeom prst="rect">
            <a:avLst/>
          </a:prstGeom>
        </p:spPr>
        <p:txBody>
          <a:bodyPr wrap="square">
            <a:spAutoFit/>
          </a:bodyPr>
          <a:lstStyle/>
          <a:p>
            <a:r>
              <a:rPr lang="en-US" b="1" dirty="0" smtClean="0">
                <a:solidFill>
                  <a:schemeClr val="hlink"/>
                </a:solidFill>
              </a:rPr>
              <a:t> </a:t>
            </a:r>
            <a:r>
              <a:rPr lang="en-US" b="1" i="1" dirty="0" err="1" smtClean="0">
                <a:solidFill>
                  <a:srgbClr val="7030A0"/>
                </a:solidFill>
              </a:rPr>
              <a:t>Bizga</a:t>
            </a:r>
            <a:r>
              <a:rPr lang="en-US" b="1" i="1" dirty="0" smtClean="0">
                <a:solidFill>
                  <a:srgbClr val="7030A0"/>
                </a:solidFill>
              </a:rPr>
              <a:t> </a:t>
            </a:r>
            <a:r>
              <a:rPr lang="en-US" b="1" i="1" dirty="0" err="1" smtClean="0">
                <a:solidFill>
                  <a:srgbClr val="7030A0"/>
                </a:solidFill>
              </a:rPr>
              <a:t>ma’lumki</a:t>
            </a:r>
            <a:r>
              <a:rPr lang="en-US" b="1" i="1" dirty="0" smtClean="0">
                <a:solidFill>
                  <a:srgbClr val="7030A0"/>
                </a:solidFill>
              </a:rPr>
              <a:t> </a:t>
            </a:r>
            <a:r>
              <a:rPr lang="en-US" b="1" i="1" dirty="0" err="1" smtClean="0">
                <a:solidFill>
                  <a:srgbClr val="7030A0"/>
                </a:solidFill>
              </a:rPr>
              <a:t>ona</a:t>
            </a:r>
            <a:r>
              <a:rPr lang="en-US" b="1" i="1" dirty="0" smtClean="0">
                <a:solidFill>
                  <a:srgbClr val="7030A0"/>
                </a:solidFill>
              </a:rPr>
              <a:t> </a:t>
            </a:r>
            <a:r>
              <a:rPr lang="en-US" b="1" i="1" dirty="0" err="1" smtClean="0">
                <a:solidFill>
                  <a:srgbClr val="7030A0"/>
                </a:solidFill>
              </a:rPr>
              <a:t>plata</a:t>
            </a:r>
            <a:r>
              <a:rPr lang="en-US" b="1" i="1" dirty="0" smtClean="0">
                <a:solidFill>
                  <a:srgbClr val="7030A0"/>
                </a:solidFill>
              </a:rPr>
              <a:t> </a:t>
            </a:r>
            <a:r>
              <a:rPr lang="en-US" b="1" i="1" dirty="0" err="1" smtClean="0">
                <a:solidFill>
                  <a:srgbClr val="7030A0"/>
                </a:solidFill>
              </a:rPr>
              <a:t>bbir</a:t>
            </a:r>
            <a:r>
              <a:rPr lang="en-US" b="1" i="1" dirty="0" smtClean="0">
                <a:solidFill>
                  <a:srgbClr val="7030A0"/>
                </a:solidFill>
              </a:rPr>
              <a:t> </a:t>
            </a:r>
            <a:r>
              <a:rPr lang="en-US" b="1" i="1" dirty="0" err="1" smtClean="0">
                <a:solidFill>
                  <a:srgbClr val="7030A0"/>
                </a:solidFill>
              </a:rPr>
              <a:t>nechta</a:t>
            </a:r>
            <a:r>
              <a:rPr lang="en-US" b="1" i="1" dirty="0" smtClean="0">
                <a:solidFill>
                  <a:srgbClr val="7030A0"/>
                </a:solidFill>
              </a:rPr>
              <a:t> </a:t>
            </a:r>
            <a:r>
              <a:rPr lang="en-US" b="1" i="1" dirty="0" err="1" smtClean="0">
                <a:solidFill>
                  <a:srgbClr val="7030A0"/>
                </a:solidFill>
              </a:rPr>
              <a:t>funksional</a:t>
            </a:r>
            <a:r>
              <a:rPr lang="en-US" b="1" i="1" dirty="0" smtClean="0">
                <a:solidFill>
                  <a:srgbClr val="7030A0"/>
                </a:solidFill>
              </a:rPr>
              <a:t> </a:t>
            </a:r>
            <a:r>
              <a:rPr lang="en-US" b="1" i="1" dirty="0" err="1" smtClean="0">
                <a:solidFill>
                  <a:srgbClr val="7030A0"/>
                </a:solidFill>
              </a:rPr>
              <a:t>xarita</a:t>
            </a:r>
            <a:r>
              <a:rPr lang="en-US" b="1" i="1" dirty="0" smtClean="0">
                <a:solidFill>
                  <a:srgbClr val="7030A0"/>
                </a:solidFill>
              </a:rPr>
              <a:t> </a:t>
            </a:r>
            <a:r>
              <a:rPr lang="en-US" b="1" i="1" dirty="0" err="1" smtClean="0">
                <a:solidFill>
                  <a:srgbClr val="7030A0"/>
                </a:solidFill>
              </a:rPr>
              <a:t>o’rnatiladigan</a:t>
            </a:r>
            <a:r>
              <a:rPr lang="en-US" b="1" i="1" dirty="0" smtClean="0">
                <a:solidFill>
                  <a:srgbClr val="7030A0"/>
                </a:solidFill>
              </a:rPr>
              <a:t> </a:t>
            </a:r>
            <a:r>
              <a:rPr lang="en-US" b="1" i="1" dirty="0" err="1" smtClean="0">
                <a:solidFill>
                  <a:srgbClr val="7030A0"/>
                </a:solidFill>
              </a:rPr>
              <a:t>joylari</a:t>
            </a:r>
            <a:r>
              <a:rPr lang="en-US" b="1" i="1" dirty="0" smtClean="0">
                <a:solidFill>
                  <a:srgbClr val="7030A0"/>
                </a:solidFill>
              </a:rPr>
              <a:t> </a:t>
            </a:r>
            <a:r>
              <a:rPr lang="en-US" b="1" i="1" dirty="0" err="1" smtClean="0">
                <a:solidFill>
                  <a:srgbClr val="7030A0"/>
                </a:solidFill>
              </a:rPr>
              <a:t>mavjud</a:t>
            </a:r>
            <a:r>
              <a:rPr lang="en-US" b="1" i="1" dirty="0" smtClean="0">
                <a:solidFill>
                  <a:srgbClr val="7030A0"/>
                </a:solidFill>
              </a:rPr>
              <a:t>. </a:t>
            </a:r>
            <a:r>
              <a:rPr lang="en-US" b="1" i="1" dirty="0" err="1" smtClean="0">
                <a:solidFill>
                  <a:srgbClr val="7030A0"/>
                </a:solidFill>
              </a:rPr>
              <a:t>Ularga</a:t>
            </a:r>
            <a:r>
              <a:rPr lang="en-US" b="1" i="1" dirty="0" smtClean="0">
                <a:solidFill>
                  <a:srgbClr val="7030A0"/>
                </a:solidFill>
              </a:rPr>
              <a:t> </a:t>
            </a:r>
            <a:r>
              <a:rPr lang="en-US" b="1" i="1" dirty="0" err="1" smtClean="0">
                <a:solidFill>
                  <a:srgbClr val="7030A0"/>
                </a:solidFill>
              </a:rPr>
              <a:t>kompyuterning</a:t>
            </a:r>
            <a:r>
              <a:rPr lang="en-US" b="1" i="1" dirty="0" smtClean="0">
                <a:solidFill>
                  <a:srgbClr val="7030A0"/>
                </a:solidFill>
              </a:rPr>
              <a:t> </a:t>
            </a:r>
            <a:r>
              <a:rPr lang="en-US" b="1" i="1" dirty="0" err="1" smtClean="0">
                <a:solidFill>
                  <a:srgbClr val="7030A0"/>
                </a:solidFill>
              </a:rPr>
              <a:t>funksional</a:t>
            </a:r>
            <a:r>
              <a:rPr lang="en-US" b="1" i="1" dirty="0" smtClean="0">
                <a:solidFill>
                  <a:srgbClr val="7030A0"/>
                </a:solidFill>
              </a:rPr>
              <a:t> </a:t>
            </a:r>
            <a:r>
              <a:rPr lang="en-US" b="1" i="1" dirty="0" err="1" smtClean="0">
                <a:solidFill>
                  <a:srgbClr val="7030A0"/>
                </a:solidFill>
              </a:rPr>
              <a:t>imkoniyatini</a:t>
            </a:r>
            <a:r>
              <a:rPr lang="en-US" b="1" i="1" dirty="0" smtClean="0">
                <a:solidFill>
                  <a:srgbClr val="7030A0"/>
                </a:solidFill>
              </a:rPr>
              <a:t> </a:t>
            </a:r>
            <a:r>
              <a:rPr lang="en-US" b="1" i="1" dirty="0" err="1" smtClean="0">
                <a:solidFill>
                  <a:srgbClr val="7030A0"/>
                </a:solidFill>
              </a:rPr>
              <a:t>oshirish</a:t>
            </a:r>
            <a:r>
              <a:rPr lang="en-US" b="1" i="1" dirty="0" smtClean="0">
                <a:solidFill>
                  <a:srgbClr val="7030A0"/>
                </a:solidFill>
              </a:rPr>
              <a:t> </a:t>
            </a:r>
            <a:r>
              <a:rPr lang="en-US" b="1" i="1" dirty="0" err="1" smtClean="0">
                <a:solidFill>
                  <a:srgbClr val="7030A0"/>
                </a:solidFill>
              </a:rPr>
              <a:t>uchun</a:t>
            </a:r>
            <a:r>
              <a:rPr lang="en-US" b="1" i="1" dirty="0" smtClean="0">
                <a:solidFill>
                  <a:srgbClr val="7030A0"/>
                </a:solidFill>
              </a:rPr>
              <a:t> </a:t>
            </a:r>
            <a:r>
              <a:rPr lang="en-US" b="1" i="1" dirty="0" err="1" smtClean="0">
                <a:solidFill>
                  <a:srgbClr val="7030A0"/>
                </a:solidFill>
              </a:rPr>
              <a:t>bir</a:t>
            </a:r>
            <a:r>
              <a:rPr lang="en-US" b="1" i="1" dirty="0" smtClean="0">
                <a:solidFill>
                  <a:srgbClr val="7030A0"/>
                </a:solidFill>
              </a:rPr>
              <a:t> </a:t>
            </a:r>
            <a:r>
              <a:rPr lang="en-US" b="1" i="1" dirty="0" err="1" smtClean="0">
                <a:solidFill>
                  <a:srgbClr val="7030A0"/>
                </a:solidFill>
              </a:rPr>
              <a:t>nech</a:t>
            </a:r>
            <a:r>
              <a:rPr lang="en-US" b="1" i="1" dirty="0" smtClean="0">
                <a:solidFill>
                  <a:srgbClr val="7030A0"/>
                </a:solidFill>
              </a:rPr>
              <a:t> </a:t>
            </a:r>
            <a:r>
              <a:rPr lang="en-US" b="1" i="1" dirty="0" err="1" smtClean="0">
                <a:solidFill>
                  <a:srgbClr val="7030A0"/>
                </a:solidFill>
              </a:rPr>
              <a:t>turli</a:t>
            </a:r>
            <a:r>
              <a:rPr lang="en-US" b="1" i="1" dirty="0" smtClean="0">
                <a:solidFill>
                  <a:srgbClr val="7030A0"/>
                </a:solidFill>
              </a:rPr>
              <a:t> </a:t>
            </a:r>
            <a:r>
              <a:rPr lang="en-US" b="1" i="1" dirty="0" err="1" smtClean="0">
                <a:solidFill>
                  <a:srgbClr val="7030A0"/>
                </a:solidFill>
              </a:rPr>
              <a:t>hildagi</a:t>
            </a:r>
            <a:r>
              <a:rPr lang="en-US" b="1" i="1" dirty="0" smtClean="0">
                <a:solidFill>
                  <a:srgbClr val="7030A0"/>
                </a:solidFill>
              </a:rPr>
              <a:t> </a:t>
            </a:r>
            <a:r>
              <a:rPr lang="en-US" b="1" i="1" dirty="0" err="1" smtClean="0">
                <a:solidFill>
                  <a:srgbClr val="7030A0"/>
                </a:solidFill>
              </a:rPr>
              <a:t>funksional</a:t>
            </a:r>
            <a:r>
              <a:rPr lang="en-US" b="1" i="1" dirty="0" smtClean="0">
                <a:solidFill>
                  <a:srgbClr val="7030A0"/>
                </a:solidFill>
              </a:rPr>
              <a:t> </a:t>
            </a:r>
            <a:r>
              <a:rPr lang="en-US" b="1" i="1" dirty="0" err="1" smtClean="0">
                <a:solidFill>
                  <a:srgbClr val="7030A0"/>
                </a:solidFill>
              </a:rPr>
              <a:t>xaritalarni</a:t>
            </a:r>
            <a:r>
              <a:rPr lang="en-US" b="1" i="1" dirty="0" smtClean="0">
                <a:solidFill>
                  <a:srgbClr val="7030A0"/>
                </a:solidFill>
              </a:rPr>
              <a:t> </a:t>
            </a:r>
            <a:r>
              <a:rPr lang="en-US" b="1" i="1" dirty="0" err="1" smtClean="0">
                <a:solidFill>
                  <a:srgbClr val="7030A0"/>
                </a:solidFill>
              </a:rPr>
              <a:t>o’rnatish</a:t>
            </a:r>
            <a:r>
              <a:rPr lang="en-US" b="1" i="1" dirty="0" smtClean="0">
                <a:solidFill>
                  <a:srgbClr val="7030A0"/>
                </a:solidFill>
              </a:rPr>
              <a:t> </a:t>
            </a:r>
            <a:r>
              <a:rPr lang="en-US" b="1" i="1" dirty="0" err="1" smtClean="0">
                <a:solidFill>
                  <a:srgbClr val="7030A0"/>
                </a:solidFill>
              </a:rPr>
              <a:t>mumkin</a:t>
            </a:r>
            <a:r>
              <a:rPr lang="en-US" b="1" i="1" dirty="0" smtClean="0">
                <a:solidFill>
                  <a:srgbClr val="7030A0"/>
                </a:solidFill>
              </a:rPr>
              <a:t>. </a:t>
            </a:r>
            <a:r>
              <a:rPr lang="en-US" b="1" i="1" dirty="0" err="1" smtClean="0">
                <a:solidFill>
                  <a:srgbClr val="7030A0"/>
                </a:solidFill>
              </a:rPr>
              <a:t>Har</a:t>
            </a:r>
            <a:r>
              <a:rPr lang="en-US" b="1" i="1" dirty="0" smtClean="0">
                <a:solidFill>
                  <a:srgbClr val="7030A0"/>
                </a:solidFill>
              </a:rPr>
              <a:t> </a:t>
            </a:r>
            <a:r>
              <a:rPr lang="en-US" b="1" i="1" dirty="0" err="1" smtClean="0">
                <a:solidFill>
                  <a:srgbClr val="7030A0"/>
                </a:solidFill>
              </a:rPr>
              <a:t>qanday</a:t>
            </a:r>
            <a:r>
              <a:rPr lang="en-US" b="1" i="1" dirty="0" smtClean="0">
                <a:solidFill>
                  <a:srgbClr val="7030A0"/>
                </a:solidFill>
              </a:rPr>
              <a:t> </a:t>
            </a:r>
            <a:r>
              <a:rPr lang="en-US" b="1" i="1" dirty="0" err="1" smtClean="0">
                <a:solidFill>
                  <a:srgbClr val="7030A0"/>
                </a:solidFill>
              </a:rPr>
              <a:t>o’rnatilgan</a:t>
            </a:r>
            <a:r>
              <a:rPr lang="en-US" b="1" i="1" dirty="0" smtClean="0">
                <a:solidFill>
                  <a:srgbClr val="7030A0"/>
                </a:solidFill>
              </a:rPr>
              <a:t> </a:t>
            </a:r>
            <a:r>
              <a:rPr lang="en-US" b="1" i="1" dirty="0" err="1" smtClean="0">
                <a:solidFill>
                  <a:srgbClr val="7030A0"/>
                </a:solidFill>
              </a:rPr>
              <a:t>yangi</a:t>
            </a:r>
            <a:r>
              <a:rPr lang="en-US" b="1" i="1" dirty="0" smtClean="0">
                <a:solidFill>
                  <a:srgbClr val="7030A0"/>
                </a:solidFill>
              </a:rPr>
              <a:t> </a:t>
            </a:r>
            <a:r>
              <a:rPr lang="en-US" b="1" i="1" dirty="0" err="1" smtClean="0">
                <a:solidFill>
                  <a:srgbClr val="7030A0"/>
                </a:solidFill>
              </a:rPr>
              <a:t>plata</a:t>
            </a:r>
            <a:r>
              <a:rPr lang="en-US" b="1" i="1" dirty="0" smtClean="0">
                <a:solidFill>
                  <a:srgbClr val="7030A0"/>
                </a:solidFill>
              </a:rPr>
              <a:t> </a:t>
            </a:r>
            <a:r>
              <a:rPr lang="en-US" b="1" i="1" dirty="0" err="1" smtClean="0">
                <a:solidFill>
                  <a:srgbClr val="7030A0"/>
                </a:solidFill>
              </a:rPr>
              <a:t>dasturiy</a:t>
            </a:r>
            <a:r>
              <a:rPr lang="en-US" b="1" i="1" dirty="0" smtClean="0">
                <a:solidFill>
                  <a:srgbClr val="7030A0"/>
                </a:solidFill>
              </a:rPr>
              <a:t> </a:t>
            </a:r>
            <a:r>
              <a:rPr lang="en-US" b="1" i="1" dirty="0" err="1" smtClean="0">
                <a:solidFill>
                  <a:srgbClr val="7030A0"/>
                </a:solidFill>
              </a:rPr>
              <a:t>taminotni</a:t>
            </a:r>
            <a:r>
              <a:rPr lang="en-US" b="1" i="1" dirty="0" smtClean="0">
                <a:solidFill>
                  <a:srgbClr val="7030A0"/>
                </a:solidFill>
              </a:rPr>
              <a:t> </a:t>
            </a:r>
            <a:r>
              <a:rPr lang="en-US" b="1" i="1" dirty="0" err="1" smtClean="0">
                <a:solidFill>
                  <a:srgbClr val="7030A0"/>
                </a:solidFill>
              </a:rPr>
              <a:t>va</a:t>
            </a:r>
            <a:r>
              <a:rPr lang="en-US" b="1" i="1" dirty="0" smtClean="0">
                <a:solidFill>
                  <a:srgbClr val="7030A0"/>
                </a:solidFill>
              </a:rPr>
              <a:t> </a:t>
            </a:r>
            <a:r>
              <a:rPr lang="en-US" b="1" i="1" dirty="0" err="1" smtClean="0">
                <a:solidFill>
                  <a:srgbClr val="7030A0"/>
                </a:solidFill>
              </a:rPr>
              <a:t>boshqaruvchi</a:t>
            </a:r>
            <a:r>
              <a:rPr lang="en-US" b="1" i="1" dirty="0" smtClean="0">
                <a:solidFill>
                  <a:srgbClr val="7030A0"/>
                </a:solidFill>
              </a:rPr>
              <a:t> </a:t>
            </a:r>
            <a:r>
              <a:rPr lang="en-US" b="1" i="1" dirty="0" err="1" smtClean="0">
                <a:solidFill>
                  <a:srgbClr val="7030A0"/>
                </a:solidFill>
              </a:rPr>
              <a:t>talab</a:t>
            </a:r>
            <a:r>
              <a:rPr lang="en-US" b="1" i="1" dirty="0" smtClean="0">
                <a:solidFill>
                  <a:srgbClr val="7030A0"/>
                </a:solidFill>
              </a:rPr>
              <a:t> </a:t>
            </a:r>
            <a:r>
              <a:rPr lang="en-US" b="1" i="1" dirty="0" err="1" smtClean="0">
                <a:solidFill>
                  <a:srgbClr val="7030A0"/>
                </a:solidFill>
              </a:rPr>
              <a:t>etiladi</a:t>
            </a:r>
            <a:r>
              <a:rPr lang="en-US" b="1" i="1" dirty="0" smtClean="0">
                <a:solidFill>
                  <a:srgbClr val="7030A0"/>
                </a:solidFill>
              </a:rPr>
              <a:t>. </a:t>
            </a:r>
            <a:r>
              <a:rPr lang="en-US" b="1" i="1" dirty="0" err="1" smtClean="0">
                <a:solidFill>
                  <a:srgbClr val="7030A0"/>
                </a:solidFill>
              </a:rPr>
              <a:t>Funksional</a:t>
            </a:r>
            <a:r>
              <a:rPr lang="en-US" b="1" i="1" dirty="0" smtClean="0">
                <a:solidFill>
                  <a:srgbClr val="7030A0"/>
                </a:solidFill>
              </a:rPr>
              <a:t> </a:t>
            </a:r>
            <a:r>
              <a:rPr lang="en-US" b="1" i="1" dirty="0" err="1" smtClean="0">
                <a:solidFill>
                  <a:srgbClr val="7030A0"/>
                </a:solidFill>
              </a:rPr>
              <a:t>xaritalarning</a:t>
            </a:r>
            <a:r>
              <a:rPr lang="en-US" b="1" i="1" dirty="0" smtClean="0">
                <a:solidFill>
                  <a:srgbClr val="7030A0"/>
                </a:solidFill>
              </a:rPr>
              <a:t> </a:t>
            </a:r>
            <a:r>
              <a:rPr lang="en-US" b="1" i="1" dirty="0" err="1" smtClean="0">
                <a:solidFill>
                  <a:srgbClr val="7030A0"/>
                </a:solidFill>
              </a:rPr>
              <a:t>bir</a:t>
            </a:r>
            <a:r>
              <a:rPr lang="en-US" b="1" i="1" dirty="0" smtClean="0">
                <a:solidFill>
                  <a:srgbClr val="7030A0"/>
                </a:solidFill>
              </a:rPr>
              <a:t> </a:t>
            </a:r>
            <a:r>
              <a:rPr lang="en-US" b="1" i="1" dirty="0" err="1" smtClean="0">
                <a:solidFill>
                  <a:srgbClr val="7030A0"/>
                </a:solidFill>
              </a:rPr>
              <a:t>nechta</a:t>
            </a:r>
            <a:r>
              <a:rPr lang="en-US" b="1" i="1" dirty="0" smtClean="0">
                <a:solidFill>
                  <a:srgbClr val="7030A0"/>
                </a:solidFill>
              </a:rPr>
              <a:t> </a:t>
            </a:r>
            <a:r>
              <a:rPr lang="en-US" b="1" i="1" dirty="0" err="1" smtClean="0">
                <a:solidFill>
                  <a:srgbClr val="7030A0"/>
                </a:solidFill>
              </a:rPr>
              <a:t>turlari</a:t>
            </a:r>
            <a:r>
              <a:rPr lang="en-US" b="1" i="1" dirty="0" smtClean="0">
                <a:solidFill>
                  <a:srgbClr val="7030A0"/>
                </a:solidFill>
              </a:rPr>
              <a:t> </a:t>
            </a:r>
            <a:r>
              <a:rPr lang="en-US" b="1" i="1" dirty="0" err="1" smtClean="0">
                <a:solidFill>
                  <a:srgbClr val="7030A0"/>
                </a:solidFill>
              </a:rPr>
              <a:t>mavjud</a:t>
            </a:r>
            <a:r>
              <a:rPr lang="en-US" b="1" i="1" dirty="0" smtClean="0">
                <a:solidFill>
                  <a:srgbClr val="7030A0"/>
                </a:solidFill>
              </a:rPr>
              <a:t> </a:t>
            </a:r>
            <a:r>
              <a:rPr lang="en-US" b="1" i="1" dirty="0" err="1" smtClean="0">
                <a:solidFill>
                  <a:srgbClr val="7030A0"/>
                </a:solidFill>
              </a:rPr>
              <a:t>bo’lib</a:t>
            </a:r>
            <a:r>
              <a:rPr lang="en-US" b="1" i="1" dirty="0" smtClean="0">
                <a:solidFill>
                  <a:srgbClr val="7030A0"/>
                </a:solidFill>
              </a:rPr>
              <a:t>, eng </a:t>
            </a:r>
            <a:r>
              <a:rPr lang="en-US" b="1" i="1" dirty="0" err="1" smtClean="0">
                <a:solidFill>
                  <a:srgbClr val="7030A0"/>
                </a:solidFill>
              </a:rPr>
              <a:t>ko’p</a:t>
            </a:r>
            <a:r>
              <a:rPr lang="en-US" b="1" i="1" dirty="0" smtClean="0">
                <a:solidFill>
                  <a:srgbClr val="7030A0"/>
                </a:solidFill>
              </a:rPr>
              <a:t> </a:t>
            </a:r>
            <a:r>
              <a:rPr lang="en-US" b="1" i="1" dirty="0" err="1" smtClean="0">
                <a:solidFill>
                  <a:srgbClr val="7030A0"/>
                </a:solidFill>
              </a:rPr>
              <a:t>foydalaniladigan</a:t>
            </a:r>
            <a:r>
              <a:rPr lang="en-US" b="1" i="1" dirty="0" smtClean="0">
                <a:solidFill>
                  <a:srgbClr val="7030A0"/>
                </a:solidFill>
              </a:rPr>
              <a:t>: </a:t>
            </a:r>
            <a:r>
              <a:rPr lang="en-US" b="1" i="1" dirty="0" err="1" smtClean="0">
                <a:solidFill>
                  <a:srgbClr val="7030A0"/>
                </a:solidFill>
              </a:rPr>
              <a:t>vidio</a:t>
            </a:r>
            <a:r>
              <a:rPr lang="en-US" b="1" i="1" dirty="0" smtClean="0">
                <a:solidFill>
                  <a:srgbClr val="7030A0"/>
                </a:solidFill>
              </a:rPr>
              <a:t> </a:t>
            </a:r>
            <a:r>
              <a:rPr lang="en-US" b="1" i="1" dirty="0" err="1" smtClean="0">
                <a:solidFill>
                  <a:srgbClr val="7030A0"/>
                </a:solidFill>
              </a:rPr>
              <a:t>xarita</a:t>
            </a:r>
            <a:r>
              <a:rPr lang="en-US" b="1" i="1" dirty="0" smtClean="0">
                <a:solidFill>
                  <a:srgbClr val="7030A0"/>
                </a:solidFill>
              </a:rPr>
              <a:t>, </a:t>
            </a:r>
            <a:r>
              <a:rPr lang="en-US" b="1" i="1" dirty="0" err="1" smtClean="0">
                <a:solidFill>
                  <a:srgbClr val="7030A0"/>
                </a:solidFill>
              </a:rPr>
              <a:t>tarmoq</a:t>
            </a:r>
            <a:r>
              <a:rPr lang="en-US" b="1" i="1" dirty="0" smtClean="0">
                <a:solidFill>
                  <a:srgbClr val="7030A0"/>
                </a:solidFill>
              </a:rPr>
              <a:t> </a:t>
            </a:r>
            <a:r>
              <a:rPr lang="en-US" b="1" i="1" dirty="0" err="1" smtClean="0">
                <a:solidFill>
                  <a:srgbClr val="7030A0"/>
                </a:solidFill>
              </a:rPr>
              <a:t>platasi</a:t>
            </a:r>
            <a:r>
              <a:rPr lang="en-US" b="1" i="1" dirty="0" smtClean="0">
                <a:solidFill>
                  <a:srgbClr val="7030A0"/>
                </a:solidFill>
              </a:rPr>
              <a:t> </a:t>
            </a:r>
            <a:r>
              <a:rPr lang="en-US" b="1" i="1" dirty="0" err="1" smtClean="0">
                <a:solidFill>
                  <a:srgbClr val="7030A0"/>
                </a:solidFill>
              </a:rPr>
              <a:t>va</a:t>
            </a:r>
            <a:r>
              <a:rPr lang="en-US" b="1" i="1" dirty="0" smtClean="0">
                <a:solidFill>
                  <a:srgbClr val="7030A0"/>
                </a:solidFill>
              </a:rPr>
              <a:t> </a:t>
            </a:r>
            <a:r>
              <a:rPr lang="en-US" b="1" i="1" dirty="0" err="1" smtClean="0">
                <a:solidFill>
                  <a:srgbClr val="7030A0"/>
                </a:solidFill>
              </a:rPr>
              <a:t>hokozolar</a:t>
            </a:r>
            <a:r>
              <a:rPr lang="en-US" b="1" i="1" dirty="0" smtClean="0">
                <a:solidFill>
                  <a:srgbClr val="7030A0"/>
                </a:solidFill>
              </a:rPr>
              <a:t>. </a:t>
            </a:r>
            <a:r>
              <a:rPr lang="en-US" b="1" i="1" dirty="0" err="1" smtClean="0">
                <a:solidFill>
                  <a:srgbClr val="7030A0"/>
                </a:solidFill>
              </a:rPr>
              <a:t>Ular</a:t>
            </a:r>
            <a:r>
              <a:rPr lang="en-US" b="1" i="1" dirty="0" smtClean="0">
                <a:solidFill>
                  <a:srgbClr val="7030A0"/>
                </a:solidFill>
              </a:rPr>
              <a:t> </a:t>
            </a:r>
            <a:r>
              <a:rPr lang="en-US" b="1" i="1" dirty="0" err="1" smtClean="0">
                <a:solidFill>
                  <a:srgbClr val="7030A0"/>
                </a:solidFill>
              </a:rPr>
              <a:t>avvalo</a:t>
            </a:r>
            <a:r>
              <a:rPr lang="en-US" b="1" i="1" dirty="0" smtClean="0">
                <a:solidFill>
                  <a:srgbClr val="7030A0"/>
                </a:solidFill>
              </a:rPr>
              <a:t> </a:t>
            </a:r>
            <a:r>
              <a:rPr lang="en-US" b="1" i="1" dirty="0" err="1" smtClean="0">
                <a:solidFill>
                  <a:srgbClr val="7030A0"/>
                </a:solidFill>
              </a:rPr>
              <a:t>ona</a:t>
            </a:r>
            <a:r>
              <a:rPr lang="en-US" b="1" i="1" dirty="0" smtClean="0">
                <a:solidFill>
                  <a:srgbClr val="7030A0"/>
                </a:solidFill>
              </a:rPr>
              <a:t> </a:t>
            </a:r>
            <a:r>
              <a:rPr lang="en-US" b="1" i="1" dirty="0" err="1" smtClean="0">
                <a:solidFill>
                  <a:srgbClr val="7030A0"/>
                </a:solidFill>
              </a:rPr>
              <a:t>plataga</a:t>
            </a:r>
            <a:r>
              <a:rPr lang="en-US" b="1" i="1" dirty="0" smtClean="0">
                <a:solidFill>
                  <a:srgbClr val="7030A0"/>
                </a:solidFill>
              </a:rPr>
              <a:t> </a:t>
            </a:r>
            <a:r>
              <a:rPr lang="en-US" b="1" i="1" dirty="0" err="1" smtClean="0">
                <a:solidFill>
                  <a:srgbClr val="7030A0"/>
                </a:solidFill>
              </a:rPr>
              <a:t>mosh</a:t>
            </a:r>
            <a:r>
              <a:rPr lang="en-US" b="1" i="1" dirty="0" smtClean="0">
                <a:solidFill>
                  <a:srgbClr val="7030A0"/>
                </a:solidFill>
              </a:rPr>
              <a:t> </a:t>
            </a:r>
            <a:r>
              <a:rPr lang="en-US" b="1" i="1" dirty="0" err="1" smtClean="0">
                <a:solidFill>
                  <a:srgbClr val="7030A0"/>
                </a:solidFill>
              </a:rPr>
              <a:t>bo’lishi</a:t>
            </a:r>
            <a:r>
              <a:rPr lang="en-US" b="1" i="1" dirty="0" smtClean="0">
                <a:solidFill>
                  <a:srgbClr val="7030A0"/>
                </a:solidFill>
              </a:rPr>
              <a:t> </a:t>
            </a:r>
            <a:r>
              <a:rPr lang="en-US" b="1" i="1" dirty="0" err="1" smtClean="0">
                <a:solidFill>
                  <a:srgbClr val="7030A0"/>
                </a:solidFill>
              </a:rPr>
              <a:t>kerak</a:t>
            </a:r>
            <a:r>
              <a:rPr lang="en-US" b="1" i="1" dirty="0" smtClean="0">
                <a:solidFill>
                  <a:srgbClr val="7030A0"/>
                </a:solidFill>
              </a:rPr>
              <a:t>.</a:t>
            </a:r>
            <a:endParaRPr lang="ru-RU" dirty="0">
              <a:solidFill>
                <a:srgbClr val="7030A0"/>
              </a:solidFill>
            </a:endParaRPr>
          </a:p>
        </p:txBody>
      </p:sp>
      <p:sp>
        <p:nvSpPr>
          <p:cNvPr id="7" name="Стрелка вправо 6"/>
          <p:cNvSpPr/>
          <p:nvPr/>
        </p:nvSpPr>
        <p:spPr>
          <a:xfrm>
            <a:off x="428596" y="4071942"/>
            <a:ext cx="2500330" cy="2357454"/>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dirty="0">
              <a:solidFill>
                <a:srgbClr val="00B0F0"/>
              </a:solidFill>
            </a:endParaRPr>
          </a:p>
        </p:txBody>
      </p:sp>
      <p:sp>
        <p:nvSpPr>
          <p:cNvPr id="8" name="Прямоугольник 7"/>
          <p:cNvSpPr/>
          <p:nvPr/>
        </p:nvSpPr>
        <p:spPr>
          <a:xfrm>
            <a:off x="571472" y="4786322"/>
            <a:ext cx="2643206" cy="923330"/>
          </a:xfrm>
          <a:prstGeom prst="rect">
            <a:avLst/>
          </a:prstGeom>
          <a:noFill/>
        </p:spPr>
        <p:txBody>
          <a:bodyPr wrap="square">
            <a:spAutoFit/>
          </a:bodyPr>
          <a:lstStyle/>
          <a:p>
            <a:r>
              <a:rPr lang="en-US" i="1" dirty="0" err="1" smtClean="0">
                <a:solidFill>
                  <a:srgbClr val="C00000"/>
                </a:solidFill>
              </a:rPr>
              <a:t>Ona</a:t>
            </a:r>
            <a:r>
              <a:rPr lang="en-US" i="1" dirty="0" smtClean="0">
                <a:solidFill>
                  <a:srgbClr val="C00000"/>
                </a:solidFill>
              </a:rPr>
              <a:t> </a:t>
            </a:r>
            <a:r>
              <a:rPr lang="en-US" i="1" dirty="0" err="1" smtClean="0">
                <a:solidFill>
                  <a:srgbClr val="C00000"/>
                </a:solidFill>
              </a:rPr>
              <a:t>plataning</a:t>
            </a:r>
            <a:r>
              <a:rPr lang="en-US" i="1" dirty="0" smtClean="0">
                <a:solidFill>
                  <a:srgbClr val="C00000"/>
                </a:solidFill>
              </a:rPr>
              <a:t> </a:t>
            </a:r>
            <a:r>
              <a:rPr lang="en-US" i="1" dirty="0" err="1" smtClean="0">
                <a:solidFill>
                  <a:srgbClr val="C00000"/>
                </a:solidFill>
              </a:rPr>
              <a:t>quyidagi</a:t>
            </a:r>
            <a:r>
              <a:rPr lang="en-US" i="1" dirty="0" smtClean="0">
                <a:solidFill>
                  <a:srgbClr val="C00000"/>
                </a:solidFill>
              </a:rPr>
              <a:t> </a:t>
            </a:r>
            <a:r>
              <a:rPr lang="en-US" i="1" dirty="0" err="1" smtClean="0">
                <a:solidFill>
                  <a:srgbClr val="C00000"/>
                </a:solidFill>
              </a:rPr>
              <a:t>turlari</a:t>
            </a:r>
            <a:r>
              <a:rPr lang="en-US" i="1" dirty="0" smtClean="0">
                <a:solidFill>
                  <a:srgbClr val="C00000"/>
                </a:solidFill>
              </a:rPr>
              <a:t> </a:t>
            </a:r>
            <a:r>
              <a:rPr lang="en-US" i="1" dirty="0" err="1" smtClean="0">
                <a:solidFill>
                  <a:srgbClr val="C00000"/>
                </a:solidFill>
              </a:rPr>
              <a:t>mavjud</a:t>
            </a:r>
            <a:r>
              <a:rPr lang="en-US" i="1" dirty="0" smtClean="0">
                <a:solidFill>
                  <a:srgbClr val="C00000"/>
                </a:solidFill>
              </a:rPr>
              <a:t>:</a:t>
            </a:r>
            <a:endParaRPr lang="ru-RU" dirty="0">
              <a:solidFill>
                <a:srgbClr val="C00000"/>
              </a:solidFill>
            </a:endParaRPr>
          </a:p>
        </p:txBody>
      </p:sp>
      <p:sp>
        <p:nvSpPr>
          <p:cNvPr id="9" name="Прямоугольник 8"/>
          <p:cNvSpPr/>
          <p:nvPr/>
        </p:nvSpPr>
        <p:spPr>
          <a:xfrm>
            <a:off x="3214678" y="4214818"/>
            <a:ext cx="1428760" cy="1200329"/>
          </a:xfrm>
          <a:prstGeom prst="rect">
            <a:avLst/>
          </a:prstGeom>
        </p:spPr>
        <p:txBody>
          <a:bodyPr wrap="square">
            <a:spAutoFit/>
          </a:bodyPr>
          <a:lstStyle/>
          <a:p>
            <a:r>
              <a:rPr lang="en-US" b="1" dirty="0" smtClean="0"/>
              <a:t>1-Mercury     2-MSI      3-IBM</a:t>
            </a:r>
          </a:p>
          <a:p>
            <a:endParaRPr lang="ru-RU" b="1" dirty="0" smtClean="0"/>
          </a:p>
        </p:txBody>
      </p:sp>
      <p:pic>
        <p:nvPicPr>
          <p:cNvPr id="10" name="Picture 4" descr="9г0ш-"/>
          <p:cNvPicPr>
            <a:picLocks noChangeAspect="1" noChangeArrowheads="1"/>
          </p:cNvPicPr>
          <p:nvPr/>
        </p:nvPicPr>
        <p:blipFill>
          <a:blip r:embed="rId3"/>
          <a:srcRect/>
          <a:stretch>
            <a:fillRect/>
          </a:stretch>
        </p:blipFill>
        <p:spPr bwMode="auto">
          <a:xfrm>
            <a:off x="5429256" y="3857628"/>
            <a:ext cx="1857388" cy="1833563"/>
          </a:xfrm>
          <a:prstGeom prst="rect">
            <a:avLst/>
          </a:prstGeom>
          <a:noFill/>
          <a:ln w="9525">
            <a:noFill/>
            <a:miter lim="800000"/>
            <a:headEnd/>
            <a:tailEnd/>
          </a:ln>
        </p:spPr>
      </p:pic>
      <p:pic>
        <p:nvPicPr>
          <p:cNvPr id="12" name="Picture 6" descr="imagesCACWNXUW"/>
          <p:cNvPicPr>
            <a:picLocks noChangeAspect="1" noChangeArrowheads="1"/>
          </p:cNvPicPr>
          <p:nvPr/>
        </p:nvPicPr>
        <p:blipFill>
          <a:blip r:embed="rId4"/>
          <a:srcRect/>
          <a:stretch>
            <a:fillRect/>
          </a:stretch>
        </p:blipFill>
        <p:spPr bwMode="auto">
          <a:xfrm>
            <a:off x="7429520" y="4714884"/>
            <a:ext cx="1357322" cy="1922463"/>
          </a:xfrm>
          <a:prstGeom prst="rect">
            <a:avLst/>
          </a:prstGeom>
          <a:noFill/>
          <a:ln w="9525">
            <a:noFill/>
            <a:miter lim="800000"/>
            <a:headEnd/>
            <a:tailEnd/>
          </a:ln>
        </p:spPr>
      </p:pic>
      <p:pic>
        <p:nvPicPr>
          <p:cNvPr id="13" name="Picture 7" descr="sdfgvtyujiu"/>
          <p:cNvPicPr>
            <a:picLocks noChangeAspect="1" noChangeArrowheads="1"/>
          </p:cNvPicPr>
          <p:nvPr/>
        </p:nvPicPr>
        <p:blipFill>
          <a:blip r:embed="rId5"/>
          <a:srcRect/>
          <a:stretch>
            <a:fillRect/>
          </a:stretch>
        </p:blipFill>
        <p:spPr bwMode="auto">
          <a:xfrm>
            <a:off x="3500430" y="5178425"/>
            <a:ext cx="1785950" cy="1679575"/>
          </a:xfrm>
          <a:prstGeom prst="rect">
            <a:avLst/>
          </a:prstGeom>
          <a:noFill/>
          <a:ln w="9525">
            <a:noFill/>
            <a:miter lim="800000"/>
            <a:headEnd/>
            <a:tailEnd/>
          </a:ln>
        </p:spPr>
      </p:pic>
    </p:spTree>
  </p:cSld>
  <p:clrMapOvr>
    <a:masterClrMapping/>
  </p:clrMapOvr>
  <p:transition advTm="2000"/>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92D050">
            <a:alpha val="79000"/>
          </a:srgbClr>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title"/>
          </p:nvPr>
        </p:nvSpPr>
        <p:spPr/>
        <p:txBody>
          <a:bodyPr/>
          <a:lstStyle/>
          <a:p>
            <a:pPr algn="ctr" eaLnBrk="1" hangingPunct="1"/>
            <a:r>
              <a:rPr lang="ru-RU" sz="4800" b="1" smtClean="0">
                <a:solidFill>
                  <a:srgbClr val="0000CC"/>
                </a:solidFill>
              </a:rPr>
              <a:t>Хотира</a:t>
            </a:r>
          </a:p>
        </p:txBody>
      </p:sp>
      <p:sp>
        <p:nvSpPr>
          <p:cNvPr id="7171" name="Text Box 6"/>
          <p:cNvSpPr txBox="1">
            <a:spLocks noChangeArrowheads="1"/>
          </p:cNvSpPr>
          <p:nvPr/>
        </p:nvSpPr>
        <p:spPr bwMode="auto">
          <a:xfrm>
            <a:off x="685800" y="2133600"/>
            <a:ext cx="8077200" cy="457200"/>
          </a:xfrm>
          <a:prstGeom prst="rect">
            <a:avLst/>
          </a:prstGeom>
          <a:noFill/>
          <a:ln w="9525">
            <a:noFill/>
            <a:miter lim="800000"/>
            <a:headEnd/>
            <a:tailEnd/>
          </a:ln>
          <a:effectLst/>
        </p:spPr>
        <p:txBody>
          <a:bodyPr>
            <a:spAutoFit/>
          </a:bodyPr>
          <a:lstStyle/>
          <a:p>
            <a:pPr>
              <a:spcBef>
                <a:spcPct val="50000"/>
              </a:spcBef>
            </a:pPr>
            <a:r>
              <a:rPr lang="ru-RU" sz="2400" b="1"/>
              <a:t>    </a:t>
            </a:r>
          </a:p>
        </p:txBody>
      </p:sp>
      <p:sp>
        <p:nvSpPr>
          <p:cNvPr id="7172" name="Text Box 9"/>
          <p:cNvSpPr txBox="1">
            <a:spLocks noChangeArrowheads="1"/>
          </p:cNvSpPr>
          <p:nvPr/>
        </p:nvSpPr>
        <p:spPr bwMode="auto">
          <a:xfrm>
            <a:off x="323850" y="2057400"/>
            <a:ext cx="8569325" cy="2289175"/>
          </a:xfrm>
          <a:prstGeom prst="rect">
            <a:avLst/>
          </a:prstGeom>
          <a:noFill/>
          <a:ln w="9525">
            <a:noFill/>
            <a:miter lim="800000"/>
            <a:headEnd/>
            <a:tailEnd/>
          </a:ln>
          <a:effectLst/>
        </p:spPr>
        <p:txBody>
          <a:bodyPr>
            <a:spAutoFit/>
          </a:bodyPr>
          <a:lstStyle/>
          <a:p>
            <a:pPr>
              <a:spcBef>
                <a:spcPct val="50000"/>
              </a:spcBef>
            </a:pPr>
            <a:r>
              <a:rPr lang="ru-RU" b="1"/>
              <a:t>     </a:t>
            </a:r>
            <a:r>
              <a:rPr lang="ru-RU" b="1">
                <a:solidFill>
                  <a:schemeClr val="tx2"/>
                </a:solidFill>
              </a:rPr>
              <a:t> </a:t>
            </a:r>
            <a:r>
              <a:rPr lang="ru-RU" b="1">
                <a:solidFill>
                  <a:srgbClr val="663300"/>
                </a:solidFill>
              </a:rPr>
              <a:t>Хотира компьютерда программалар ва берилганларни, амал натижаларини саклайдиган курилма.  Хотираларнинг тезкор ва доимий турлари мавжуд. </a:t>
            </a:r>
          </a:p>
        </p:txBody>
      </p:sp>
    </p:spTree>
  </p:cSld>
  <p:clrMapOvr>
    <a:masterClrMapping/>
  </p:clrMapOvr>
  <p:transition advTm="2000">
    <p:random/>
  </p:transition>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3" name="Заголовок 2"/>
          <p:cNvSpPr>
            <a:spLocks noGrp="1"/>
          </p:cNvSpPr>
          <p:nvPr>
            <p:ph type="title"/>
          </p:nvPr>
        </p:nvSpPr>
        <p:spPr/>
        <p:txBody>
          <a:bodyPr/>
          <a:lstStyle/>
          <a:p>
            <a:pPr algn="ctr"/>
            <a:r>
              <a:rPr lang="en-US" sz="4400" dirty="0" smtClean="0">
                <a:solidFill>
                  <a:schemeClr val="tx1"/>
                </a:solidFill>
              </a:rPr>
              <a:t>Video </a:t>
            </a:r>
            <a:r>
              <a:rPr lang="en-US" sz="4400" dirty="0" err="1" smtClean="0">
                <a:solidFill>
                  <a:schemeClr val="tx1"/>
                </a:solidFill>
              </a:rPr>
              <a:t>xotira</a:t>
            </a:r>
            <a:endParaRPr lang="ru-RU" dirty="0"/>
          </a:p>
        </p:txBody>
      </p:sp>
      <p:sp>
        <p:nvSpPr>
          <p:cNvPr id="11" name="Содержимое 10"/>
          <p:cNvSpPr>
            <a:spLocks noGrp="1"/>
          </p:cNvSpPr>
          <p:nvPr>
            <p:ph idx="1"/>
          </p:nvPr>
        </p:nvSpPr>
        <p:spPr>
          <a:xfrm>
            <a:off x="457200" y="1481329"/>
            <a:ext cx="8229600" cy="2590613"/>
          </a:xfrm>
        </p:spPr>
        <p:txBody>
          <a:bodyPr>
            <a:normAutofit fontScale="92500"/>
          </a:bodyPr>
          <a:lstStyle/>
          <a:p>
            <a:r>
              <a:rPr lang="en-US" sz="2800" dirty="0" smtClean="0">
                <a:solidFill>
                  <a:srgbClr val="FF0000"/>
                </a:solidFill>
              </a:rPr>
              <a:t>Video </a:t>
            </a:r>
            <a:r>
              <a:rPr lang="en-US" sz="2800" dirty="0" err="1" smtClean="0">
                <a:solidFill>
                  <a:srgbClr val="FF0000"/>
                </a:solidFill>
              </a:rPr>
              <a:t>xotira</a:t>
            </a:r>
            <a:r>
              <a:rPr lang="en-US" sz="2800" dirty="0" smtClean="0">
                <a:solidFill>
                  <a:srgbClr val="FF0000"/>
                </a:solidFill>
              </a:rPr>
              <a:t> monitor </a:t>
            </a:r>
            <a:r>
              <a:rPr lang="en-US" sz="2800" dirty="0" err="1" smtClean="0">
                <a:solidFill>
                  <a:srgbClr val="FF0000"/>
                </a:solidFill>
              </a:rPr>
              <a:t>ekraniga</a:t>
            </a:r>
            <a:r>
              <a:rPr lang="en-US" sz="2800" dirty="0" smtClean="0">
                <a:solidFill>
                  <a:srgbClr val="FF0000"/>
                </a:solidFill>
              </a:rPr>
              <a:t> video </a:t>
            </a:r>
            <a:r>
              <a:rPr lang="en-US" sz="2800" dirty="0" err="1" smtClean="0">
                <a:solidFill>
                  <a:srgbClr val="FF0000"/>
                </a:solidFill>
              </a:rPr>
              <a:t>ma'lumotlarni</a:t>
            </a:r>
            <a:r>
              <a:rPr lang="en-US" sz="2800" dirty="0" smtClean="0">
                <a:solidFill>
                  <a:srgbClr val="FF0000"/>
                </a:solidFill>
              </a:rPr>
              <a:t> (</a:t>
            </a:r>
            <a:r>
              <a:rPr lang="en-US" sz="2800" dirty="0" err="1" smtClean="0">
                <a:solidFill>
                  <a:srgbClr val="FF0000"/>
                </a:solidFill>
              </a:rPr>
              <a:t>videotasvirlarni</a:t>
            </a:r>
            <a:r>
              <a:rPr lang="en-US" sz="2800" dirty="0" smtClean="0">
                <a:solidFill>
                  <a:srgbClr val="FF0000"/>
                </a:solidFill>
              </a:rPr>
              <a:t>) </a:t>
            </a:r>
            <a:r>
              <a:rPr lang="en-US" sz="2800" dirty="0" err="1" smtClean="0">
                <a:solidFill>
                  <a:srgbClr val="FF0000"/>
                </a:solidFill>
              </a:rPr>
              <a:t>saqlab</a:t>
            </a:r>
            <a:r>
              <a:rPr lang="en-US" sz="2800" dirty="0" smtClean="0">
                <a:solidFill>
                  <a:srgbClr val="FF0000"/>
                </a:solidFill>
              </a:rPr>
              <a:t> </a:t>
            </a:r>
            <a:r>
              <a:rPr lang="en-US" sz="2800" dirty="0" err="1" smtClean="0">
                <a:solidFill>
                  <a:srgbClr val="FF0000"/>
                </a:solidFill>
              </a:rPr>
              <a:t>turish</a:t>
            </a:r>
            <a:r>
              <a:rPr lang="en-US" sz="2800" dirty="0" smtClean="0">
                <a:solidFill>
                  <a:srgbClr val="FF0000"/>
                </a:solidFill>
              </a:rPr>
              <a:t> </a:t>
            </a:r>
            <a:r>
              <a:rPr lang="en-US" sz="2800" dirty="0" err="1" smtClean="0">
                <a:solidFill>
                  <a:srgbClr val="FF0000"/>
                </a:solidFill>
              </a:rPr>
              <a:t>uchun</a:t>
            </a:r>
            <a:r>
              <a:rPr lang="en-US" sz="2800" dirty="0" smtClean="0">
                <a:solidFill>
                  <a:srgbClr val="FF0000"/>
                </a:solidFill>
              </a:rPr>
              <a:t> </a:t>
            </a:r>
            <a:r>
              <a:rPr lang="en-US" sz="2800" dirty="0" err="1" smtClean="0">
                <a:solidFill>
                  <a:srgbClr val="FF0000"/>
                </a:solidFill>
              </a:rPr>
              <a:t>ishlatiladi</a:t>
            </a:r>
            <a:r>
              <a:rPr lang="en-US" sz="2800" dirty="0" smtClean="0">
                <a:solidFill>
                  <a:srgbClr val="FF0000"/>
                </a:solidFill>
              </a:rPr>
              <a:t>. </a:t>
            </a:r>
            <a:r>
              <a:rPr lang="en-US" sz="2800" dirty="0" err="1" smtClean="0">
                <a:solidFill>
                  <a:srgbClr val="FF0000"/>
                </a:solidFill>
              </a:rPr>
              <a:t>Shuni</a:t>
            </a:r>
            <a:r>
              <a:rPr lang="en-US" sz="2800" dirty="0" smtClean="0">
                <a:solidFill>
                  <a:srgbClr val="FF0000"/>
                </a:solidFill>
              </a:rPr>
              <a:t> </a:t>
            </a:r>
            <a:r>
              <a:rPr lang="en-US" sz="2800" dirty="0" err="1" smtClean="0">
                <a:solidFill>
                  <a:srgbClr val="FF0000"/>
                </a:solidFill>
              </a:rPr>
              <a:t>aytish</a:t>
            </a:r>
            <a:r>
              <a:rPr lang="en-US" sz="2800" dirty="0" smtClean="0">
                <a:solidFill>
                  <a:srgbClr val="FF0000"/>
                </a:solidFill>
              </a:rPr>
              <a:t> </a:t>
            </a:r>
            <a:r>
              <a:rPr lang="en-US" sz="2800" dirty="0" err="1" smtClean="0">
                <a:solidFill>
                  <a:srgbClr val="FF0000"/>
                </a:solidFill>
              </a:rPr>
              <a:t>lozimki</a:t>
            </a:r>
            <a:r>
              <a:rPr lang="en-US" sz="2800" dirty="0" smtClean="0">
                <a:solidFill>
                  <a:srgbClr val="FF0000"/>
                </a:solidFill>
              </a:rPr>
              <a:t>, </a:t>
            </a:r>
            <a:r>
              <a:rPr lang="en-US" sz="2800" dirty="0" err="1" smtClean="0">
                <a:solidFill>
                  <a:srgbClr val="FF0000"/>
                </a:solidFill>
              </a:rPr>
              <a:t>videotasvirlar</a:t>
            </a:r>
            <a:r>
              <a:rPr lang="en-US" sz="2800" dirty="0" smtClean="0">
                <a:solidFill>
                  <a:srgbClr val="FF0000"/>
                </a:solidFill>
              </a:rPr>
              <a:t> (</a:t>
            </a:r>
            <a:r>
              <a:rPr lang="en-US" sz="2800" dirty="0" err="1" smtClean="0">
                <a:solidFill>
                  <a:srgbClr val="FF0000"/>
                </a:solidFill>
              </a:rPr>
              <a:t>ayniqsa</a:t>
            </a:r>
            <a:r>
              <a:rPr lang="en-US" sz="2800" dirty="0" smtClean="0">
                <a:solidFill>
                  <a:srgbClr val="FF0000"/>
                </a:solidFill>
              </a:rPr>
              <a:t> </a:t>
            </a:r>
            <a:r>
              <a:rPr lang="en-US" sz="2800" dirty="0" err="1" smtClean="0">
                <a:solidFill>
                  <a:srgbClr val="FF0000"/>
                </a:solidFill>
              </a:rPr>
              <a:t>rangli</a:t>
            </a:r>
            <a:r>
              <a:rPr lang="en-US" sz="2800" dirty="0" smtClean="0">
                <a:solidFill>
                  <a:srgbClr val="FF0000"/>
                </a:solidFill>
              </a:rPr>
              <a:t>) </a:t>
            </a:r>
            <a:r>
              <a:rPr lang="en-US" sz="2800" dirty="0" err="1" smtClean="0">
                <a:solidFill>
                  <a:srgbClr val="FF0000"/>
                </a:solidFill>
              </a:rPr>
              <a:t>kompyuter</a:t>
            </a:r>
            <a:r>
              <a:rPr lang="en-US" sz="2800" dirty="0" smtClean="0">
                <a:solidFill>
                  <a:srgbClr val="FF0000"/>
                </a:solidFill>
              </a:rPr>
              <a:t> </a:t>
            </a:r>
            <a:r>
              <a:rPr lang="en-US" sz="2800" dirty="0" err="1" smtClean="0">
                <a:solidFill>
                  <a:srgbClr val="FF0000"/>
                </a:solidFill>
              </a:rPr>
              <a:t>xotirasida</a:t>
            </a:r>
            <a:r>
              <a:rPr lang="en-US" sz="2800" dirty="0" smtClean="0">
                <a:solidFill>
                  <a:srgbClr val="FF0000"/>
                </a:solidFill>
              </a:rPr>
              <a:t> </a:t>
            </a:r>
            <a:r>
              <a:rPr lang="en-US" sz="2800" dirty="0" err="1" smtClean="0">
                <a:solidFill>
                  <a:srgbClr val="FF0000"/>
                </a:solidFill>
              </a:rPr>
              <a:t>ko`p</a:t>
            </a:r>
            <a:r>
              <a:rPr lang="en-US" sz="2800" dirty="0" smtClean="0">
                <a:solidFill>
                  <a:srgbClr val="FF0000"/>
                </a:solidFill>
              </a:rPr>
              <a:t> joy </a:t>
            </a:r>
            <a:r>
              <a:rPr lang="en-US" sz="2800" dirty="0" err="1" smtClean="0">
                <a:solidFill>
                  <a:srgbClr val="FF0000"/>
                </a:solidFill>
              </a:rPr>
              <a:t>egallaydi</a:t>
            </a:r>
            <a:r>
              <a:rPr lang="en-US" sz="2800" dirty="0" smtClean="0">
                <a:solidFill>
                  <a:srgbClr val="FF0000"/>
                </a:solidFill>
              </a:rPr>
              <a:t>. </a:t>
            </a:r>
            <a:r>
              <a:rPr lang="en-US" sz="2800" dirty="0" err="1" smtClean="0">
                <a:solidFill>
                  <a:srgbClr val="FF0000"/>
                </a:solidFill>
              </a:rPr>
              <a:t>Shuning</a:t>
            </a:r>
            <a:r>
              <a:rPr lang="en-US" sz="2800" dirty="0" smtClean="0">
                <a:solidFill>
                  <a:srgbClr val="FF0000"/>
                </a:solidFill>
              </a:rPr>
              <a:t> </a:t>
            </a:r>
            <a:r>
              <a:rPr lang="en-US" sz="2800" dirty="0" err="1" smtClean="0">
                <a:solidFill>
                  <a:srgbClr val="FF0000"/>
                </a:solidFill>
              </a:rPr>
              <a:t>uchun</a:t>
            </a:r>
            <a:r>
              <a:rPr lang="en-US" sz="2800" dirty="0" smtClean="0">
                <a:solidFill>
                  <a:srgbClr val="FF0000"/>
                </a:solidFill>
              </a:rPr>
              <a:t> video </a:t>
            </a:r>
            <a:r>
              <a:rPr lang="en-US" sz="2800" dirty="0" err="1" smtClean="0">
                <a:solidFill>
                  <a:srgbClr val="FF0000"/>
                </a:solidFill>
              </a:rPr>
              <a:t>xotira</a:t>
            </a:r>
            <a:r>
              <a:rPr lang="en-US" sz="2800" dirty="0" smtClean="0">
                <a:solidFill>
                  <a:srgbClr val="FF0000"/>
                </a:solidFill>
              </a:rPr>
              <a:t> </a:t>
            </a:r>
            <a:r>
              <a:rPr lang="en-US" sz="2800" dirty="0" err="1" smtClean="0">
                <a:solidFill>
                  <a:srgbClr val="FF0000"/>
                </a:solidFill>
              </a:rPr>
              <a:t>hajmi</a:t>
            </a:r>
            <a:r>
              <a:rPr lang="en-US" sz="2800" dirty="0" smtClean="0">
                <a:solidFill>
                  <a:srgbClr val="FF0000"/>
                </a:solidFill>
              </a:rPr>
              <a:t> </a:t>
            </a:r>
            <a:r>
              <a:rPr lang="en-US" sz="2800" dirty="0" err="1" smtClean="0">
                <a:solidFill>
                  <a:srgbClr val="FF0000"/>
                </a:solidFill>
              </a:rPr>
              <a:t>qancha</a:t>
            </a:r>
            <a:r>
              <a:rPr lang="en-US" sz="2800" dirty="0" smtClean="0">
                <a:solidFill>
                  <a:srgbClr val="FF0000"/>
                </a:solidFill>
              </a:rPr>
              <a:t> </a:t>
            </a:r>
            <a:r>
              <a:rPr lang="en-US" sz="2800" dirty="0" err="1" smtClean="0">
                <a:solidFill>
                  <a:srgbClr val="FF0000"/>
                </a:solidFill>
              </a:rPr>
              <a:t>katta</a:t>
            </a:r>
            <a:r>
              <a:rPr lang="en-US" sz="2800" dirty="0" smtClean="0">
                <a:solidFill>
                  <a:srgbClr val="FF0000"/>
                </a:solidFill>
              </a:rPr>
              <a:t> </a:t>
            </a:r>
            <a:r>
              <a:rPr lang="en-US" sz="2800" dirty="0" err="1" smtClean="0">
                <a:solidFill>
                  <a:srgbClr val="FF0000"/>
                </a:solidFill>
              </a:rPr>
              <a:t>bo`lsa</a:t>
            </a:r>
            <a:r>
              <a:rPr lang="en-US" sz="2800" dirty="0" smtClean="0">
                <a:solidFill>
                  <a:srgbClr val="FF0000"/>
                </a:solidFill>
              </a:rPr>
              <a:t>, </a:t>
            </a:r>
            <a:r>
              <a:rPr lang="en-US" sz="2800" dirty="0" err="1" smtClean="0">
                <a:solidFill>
                  <a:srgbClr val="FF0000"/>
                </a:solidFill>
              </a:rPr>
              <a:t>shuncha</a:t>
            </a:r>
            <a:r>
              <a:rPr lang="en-US" sz="2800" dirty="0" smtClean="0">
                <a:solidFill>
                  <a:srgbClr val="FF0000"/>
                </a:solidFill>
              </a:rPr>
              <a:t> </a:t>
            </a:r>
            <a:r>
              <a:rPr lang="en-US" sz="2800" dirty="0" err="1" smtClean="0">
                <a:solidFill>
                  <a:srgbClr val="FF0000"/>
                </a:solidFill>
              </a:rPr>
              <a:t>yaxshi</a:t>
            </a:r>
            <a:r>
              <a:rPr lang="en-US" sz="2800" dirty="0" smtClean="0">
                <a:solidFill>
                  <a:srgbClr val="FF0000"/>
                </a:solidFill>
              </a:rPr>
              <a:t> </a:t>
            </a:r>
            <a:r>
              <a:rPr lang="en-US" sz="2800" dirty="0" err="1" smtClean="0">
                <a:solidFill>
                  <a:srgbClr val="FF0000"/>
                </a:solidFill>
              </a:rPr>
              <a:t>albatta</a:t>
            </a:r>
            <a:r>
              <a:rPr lang="en-US" sz="2800" dirty="0" smtClean="0">
                <a:solidFill>
                  <a:srgbClr val="FF0000"/>
                </a:solidFill>
              </a:rPr>
              <a:t>. Video </a:t>
            </a:r>
            <a:r>
              <a:rPr lang="en-US" sz="2800" dirty="0" err="1" smtClean="0">
                <a:solidFill>
                  <a:srgbClr val="FF0000"/>
                </a:solidFill>
              </a:rPr>
              <a:t>xotiraning</a:t>
            </a:r>
            <a:r>
              <a:rPr lang="en-US" sz="2800" dirty="0" smtClean="0">
                <a:solidFill>
                  <a:srgbClr val="FF0000"/>
                </a:solidFill>
              </a:rPr>
              <a:t> 1 </a:t>
            </a:r>
            <a:r>
              <a:rPr lang="en-US" sz="2800" dirty="0" err="1" smtClean="0">
                <a:solidFill>
                  <a:srgbClr val="FF0000"/>
                </a:solidFill>
              </a:rPr>
              <a:t>Mbaytdan</a:t>
            </a:r>
            <a:r>
              <a:rPr lang="en-US" sz="2800" dirty="0" smtClean="0">
                <a:solidFill>
                  <a:srgbClr val="FF0000"/>
                </a:solidFill>
              </a:rPr>
              <a:t> </a:t>
            </a:r>
            <a:r>
              <a:rPr lang="en-US" sz="2800" dirty="0" err="1" smtClean="0">
                <a:solidFill>
                  <a:srgbClr val="FF0000"/>
                </a:solidFill>
              </a:rPr>
              <a:t>kam</a:t>
            </a:r>
            <a:r>
              <a:rPr lang="en-US" sz="2800" dirty="0" smtClean="0">
                <a:solidFill>
                  <a:srgbClr val="FF0000"/>
                </a:solidFill>
              </a:rPr>
              <a:t> </a:t>
            </a:r>
            <a:r>
              <a:rPr lang="en-US" sz="2800" dirty="0" err="1" smtClean="0">
                <a:solidFill>
                  <a:srgbClr val="FF0000"/>
                </a:solidFill>
              </a:rPr>
              <a:t>bo`lmagani</a:t>
            </a:r>
            <a:r>
              <a:rPr lang="en-US" sz="2800" dirty="0" smtClean="0">
                <a:solidFill>
                  <a:srgbClr val="FF0000"/>
                </a:solidFill>
              </a:rPr>
              <a:t> </a:t>
            </a:r>
            <a:r>
              <a:rPr lang="en-US" sz="2800" dirty="0" err="1" smtClean="0">
                <a:solidFill>
                  <a:srgbClr val="FF0000"/>
                </a:solidFill>
              </a:rPr>
              <a:t>yaxshi</a:t>
            </a:r>
            <a:r>
              <a:rPr lang="en-US" sz="2800" dirty="0" smtClean="0">
                <a:solidFill>
                  <a:srgbClr val="FF0000"/>
                </a:solidFill>
              </a:rPr>
              <a:t>.</a:t>
            </a:r>
            <a:r>
              <a:rPr lang="en-US" sz="2400" dirty="0" smtClean="0">
                <a:solidFill>
                  <a:srgbClr val="FF0000"/>
                </a:solidFill>
              </a:rPr>
              <a:t> </a:t>
            </a:r>
            <a:endParaRPr lang="ru-RU" dirty="0">
              <a:solidFill>
                <a:srgbClr val="FF0000"/>
              </a:solidFill>
            </a:endParaRPr>
          </a:p>
        </p:txBody>
      </p:sp>
      <p:pic>
        <p:nvPicPr>
          <p:cNvPr id="15" name="Picture 3" descr="D:\RASMlar\Kompyuter Qurilmalari\COMPUTER\261_____.BMP"/>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10" y="3929066"/>
            <a:ext cx="7743234" cy="2435146"/>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advTm="2000"/>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gradFill>
          <a:gsLst>
            <a:gs pos="0">
              <a:srgbClr val="FF3399">
                <a:alpha val="53000"/>
              </a:srgbClr>
            </a:gs>
            <a:gs pos="25000">
              <a:srgbClr val="FF6633"/>
            </a:gs>
            <a:gs pos="50000">
              <a:srgbClr val="FFFF00"/>
            </a:gs>
            <a:gs pos="75000">
              <a:srgbClr val="01A78F"/>
            </a:gs>
            <a:gs pos="100000">
              <a:srgbClr val="3366FF"/>
            </a:gs>
          </a:gsLst>
          <a:lin ang="2700000" scaled="1"/>
        </a:gradFill>
        <a:effectLst/>
      </p:bgPr>
    </p:bg>
    <p:spTree>
      <p:nvGrpSpPr>
        <p:cNvPr id="1" name=""/>
        <p:cNvGrpSpPr/>
        <p:nvPr/>
      </p:nvGrpSpPr>
      <p:grpSpPr>
        <a:xfrm>
          <a:off x="0" y="0"/>
          <a:ext cx="0" cy="0"/>
          <a:chOff x="0" y="0"/>
          <a:chExt cx="0" cy="0"/>
        </a:xfrm>
      </p:grpSpPr>
      <p:sp>
        <p:nvSpPr>
          <p:cNvPr id="8194" name="Rectangle 2"/>
          <p:cNvSpPr>
            <a:spLocks noGrp="1" noChangeArrowheads="1"/>
          </p:cNvSpPr>
          <p:nvPr>
            <p:ph type="title"/>
          </p:nvPr>
        </p:nvSpPr>
        <p:spPr>
          <a:solidFill>
            <a:srgbClr val="FF0000">
              <a:alpha val="69000"/>
            </a:srgbClr>
          </a:solidFill>
        </p:spPr>
        <p:txBody>
          <a:bodyPr/>
          <a:lstStyle/>
          <a:p>
            <a:pPr algn="ctr" eaLnBrk="1" hangingPunct="1"/>
            <a:r>
              <a:rPr lang="ru-RU" b="1" dirty="0" err="1" smtClean="0">
                <a:solidFill>
                  <a:srgbClr val="0000CC"/>
                </a:solidFill>
              </a:rPr>
              <a:t>Тезкор</a:t>
            </a:r>
            <a:r>
              <a:rPr lang="ru-RU" b="1" dirty="0" smtClean="0">
                <a:solidFill>
                  <a:srgbClr val="0000CC"/>
                </a:solidFill>
              </a:rPr>
              <a:t> </a:t>
            </a:r>
            <a:r>
              <a:rPr lang="ru-RU" b="1" dirty="0" err="1" smtClean="0">
                <a:solidFill>
                  <a:srgbClr val="0000CC"/>
                </a:solidFill>
              </a:rPr>
              <a:t>хотира</a:t>
            </a:r>
            <a:endParaRPr lang="ru-RU" b="1" dirty="0" smtClean="0">
              <a:solidFill>
                <a:srgbClr val="0000CC"/>
              </a:solidFill>
            </a:endParaRPr>
          </a:p>
        </p:txBody>
      </p:sp>
      <p:sp>
        <p:nvSpPr>
          <p:cNvPr id="8195" name="Text Box 3"/>
          <p:cNvSpPr txBox="1">
            <a:spLocks noChangeArrowheads="1"/>
          </p:cNvSpPr>
          <p:nvPr/>
        </p:nvSpPr>
        <p:spPr bwMode="auto">
          <a:xfrm>
            <a:off x="609600" y="2133600"/>
            <a:ext cx="8077200" cy="3016250"/>
          </a:xfrm>
          <a:prstGeom prst="rect">
            <a:avLst/>
          </a:prstGeom>
          <a:gradFill flip="none" rotWithShape="1">
            <a:gsLst>
              <a:gs pos="0">
                <a:srgbClr val="FF3399">
                  <a:alpha val="53000"/>
                </a:srgbClr>
              </a:gs>
              <a:gs pos="25000">
                <a:srgbClr val="FF6633"/>
              </a:gs>
              <a:gs pos="50000">
                <a:srgbClr val="FFFF00"/>
              </a:gs>
              <a:gs pos="75000">
                <a:srgbClr val="01A78F"/>
              </a:gs>
              <a:gs pos="100000">
                <a:srgbClr val="3366FF"/>
              </a:gs>
            </a:gsLst>
            <a:lin ang="2700000" scaled="1"/>
            <a:tileRect/>
          </a:gradFill>
          <a:ln w="9525">
            <a:noFill/>
            <a:miter lim="800000"/>
            <a:headEnd/>
            <a:tailEnd/>
          </a:ln>
          <a:effectLst/>
        </p:spPr>
        <p:txBody>
          <a:bodyPr>
            <a:spAutoFit/>
          </a:bodyPr>
          <a:lstStyle/>
          <a:p>
            <a:pPr algn="just">
              <a:spcBef>
                <a:spcPct val="50000"/>
              </a:spcBef>
            </a:pPr>
            <a:r>
              <a:rPr lang="ru-RU" sz="2400" b="1" dirty="0"/>
              <a:t>      </a:t>
            </a:r>
            <a:r>
              <a:rPr lang="ru-RU" sz="3200" b="1" dirty="0" err="1"/>
              <a:t>Тезкор</a:t>
            </a:r>
            <a:r>
              <a:rPr lang="ru-RU" sz="3200" b="1" dirty="0"/>
              <a:t> </a:t>
            </a:r>
            <a:r>
              <a:rPr lang="ru-RU" sz="3200" b="1" dirty="0" err="1"/>
              <a:t>хотира</a:t>
            </a:r>
            <a:r>
              <a:rPr lang="ru-RU" sz="3200" b="1" dirty="0"/>
              <a:t>   </a:t>
            </a:r>
            <a:r>
              <a:rPr lang="ru-RU" sz="3200" b="1" dirty="0" err="1">
                <a:solidFill>
                  <a:srgbClr val="000066"/>
                </a:solidFill>
              </a:rPr>
              <a:t>компьютернинг</a:t>
            </a:r>
            <a:r>
              <a:rPr lang="ru-RU" sz="3200" b="1" dirty="0">
                <a:solidFill>
                  <a:srgbClr val="000066"/>
                </a:solidFill>
              </a:rPr>
              <a:t> </a:t>
            </a:r>
            <a:r>
              <a:rPr lang="ru-RU" sz="3200" b="1" dirty="0" err="1">
                <a:solidFill>
                  <a:srgbClr val="000066"/>
                </a:solidFill>
              </a:rPr>
              <a:t>мухим</a:t>
            </a:r>
            <a:r>
              <a:rPr lang="ru-RU" sz="3200" b="1" dirty="0">
                <a:solidFill>
                  <a:srgbClr val="000066"/>
                </a:solidFill>
              </a:rPr>
              <a:t> </a:t>
            </a:r>
            <a:r>
              <a:rPr lang="ru-RU" sz="3200" b="1" dirty="0" err="1">
                <a:solidFill>
                  <a:srgbClr val="000066"/>
                </a:solidFill>
              </a:rPr>
              <a:t>кисми</a:t>
            </a:r>
            <a:r>
              <a:rPr lang="ru-RU" sz="3200" b="1" dirty="0">
                <a:solidFill>
                  <a:srgbClr val="000066"/>
                </a:solidFill>
              </a:rPr>
              <a:t> </a:t>
            </a:r>
            <a:r>
              <a:rPr lang="ru-RU" sz="3200" b="1" dirty="0" err="1">
                <a:solidFill>
                  <a:srgbClr val="000066"/>
                </a:solidFill>
              </a:rPr>
              <a:t>булиб</a:t>
            </a:r>
            <a:r>
              <a:rPr lang="ru-RU" sz="3200" b="1" dirty="0">
                <a:solidFill>
                  <a:srgbClr val="000066"/>
                </a:solidFill>
              </a:rPr>
              <a:t>, процессор </a:t>
            </a:r>
            <a:r>
              <a:rPr lang="ru-RU" sz="3200" b="1" dirty="0" err="1">
                <a:solidFill>
                  <a:srgbClr val="000066"/>
                </a:solidFill>
              </a:rPr>
              <a:t>ундан</a:t>
            </a:r>
            <a:r>
              <a:rPr lang="ru-RU" sz="3200" b="1" dirty="0">
                <a:solidFill>
                  <a:srgbClr val="000066"/>
                </a:solidFill>
              </a:rPr>
              <a:t> </a:t>
            </a:r>
            <a:r>
              <a:rPr lang="ru-RU" sz="3200" b="1" dirty="0" err="1">
                <a:solidFill>
                  <a:srgbClr val="000066"/>
                </a:solidFill>
              </a:rPr>
              <a:t>амалларни</a:t>
            </a:r>
            <a:r>
              <a:rPr lang="ru-RU" sz="3200" b="1" dirty="0">
                <a:solidFill>
                  <a:srgbClr val="000066"/>
                </a:solidFill>
              </a:rPr>
              <a:t> </a:t>
            </a:r>
            <a:r>
              <a:rPr lang="ru-RU" sz="3200" b="1" dirty="0" err="1">
                <a:solidFill>
                  <a:srgbClr val="000066"/>
                </a:solidFill>
              </a:rPr>
              <a:t>бажариш</a:t>
            </a:r>
            <a:r>
              <a:rPr lang="ru-RU" sz="3200" b="1" dirty="0">
                <a:solidFill>
                  <a:srgbClr val="000066"/>
                </a:solidFill>
              </a:rPr>
              <a:t> </a:t>
            </a:r>
            <a:r>
              <a:rPr lang="ru-RU" sz="3200" b="1" dirty="0" err="1">
                <a:solidFill>
                  <a:srgbClr val="000066"/>
                </a:solidFill>
              </a:rPr>
              <a:t>учун</a:t>
            </a:r>
            <a:r>
              <a:rPr lang="ru-RU" sz="3200" b="1" dirty="0">
                <a:solidFill>
                  <a:srgbClr val="000066"/>
                </a:solidFill>
              </a:rPr>
              <a:t> </a:t>
            </a:r>
            <a:r>
              <a:rPr lang="ru-RU" sz="3200" b="1" dirty="0" err="1">
                <a:solidFill>
                  <a:srgbClr val="000066"/>
                </a:solidFill>
              </a:rPr>
              <a:t>программма</a:t>
            </a:r>
            <a:r>
              <a:rPr lang="ru-RU" sz="3200" b="1" dirty="0">
                <a:solidFill>
                  <a:srgbClr val="000066"/>
                </a:solidFill>
              </a:rPr>
              <a:t> </a:t>
            </a:r>
            <a:r>
              <a:rPr lang="ru-RU" sz="3200" b="1" dirty="0" err="1">
                <a:solidFill>
                  <a:srgbClr val="000066"/>
                </a:solidFill>
              </a:rPr>
              <a:t>хамда</a:t>
            </a:r>
            <a:r>
              <a:rPr lang="ru-RU" sz="3200" b="1" dirty="0">
                <a:solidFill>
                  <a:srgbClr val="000066"/>
                </a:solidFill>
              </a:rPr>
              <a:t> </a:t>
            </a:r>
            <a:r>
              <a:rPr lang="ru-RU" sz="3200" b="1" dirty="0" err="1">
                <a:solidFill>
                  <a:srgbClr val="000066"/>
                </a:solidFill>
              </a:rPr>
              <a:t>берилганларни</a:t>
            </a:r>
            <a:r>
              <a:rPr lang="ru-RU" sz="3200" b="1" dirty="0">
                <a:solidFill>
                  <a:srgbClr val="000066"/>
                </a:solidFill>
              </a:rPr>
              <a:t> </a:t>
            </a:r>
            <a:r>
              <a:rPr lang="ru-RU" sz="3200" b="1" dirty="0" err="1">
                <a:solidFill>
                  <a:srgbClr val="000066"/>
                </a:solidFill>
              </a:rPr>
              <a:t>олади</a:t>
            </a:r>
            <a:r>
              <a:rPr lang="ru-RU" sz="3200" b="1" dirty="0">
                <a:solidFill>
                  <a:srgbClr val="000066"/>
                </a:solidFill>
              </a:rPr>
              <a:t>. </a:t>
            </a:r>
            <a:r>
              <a:rPr lang="ru-RU" sz="3200" b="1" dirty="0" err="1">
                <a:solidFill>
                  <a:srgbClr val="000066"/>
                </a:solidFill>
              </a:rPr>
              <a:t>Буйруклар</a:t>
            </a:r>
            <a:r>
              <a:rPr lang="ru-RU" sz="3200" b="1" dirty="0">
                <a:solidFill>
                  <a:srgbClr val="000066"/>
                </a:solidFill>
              </a:rPr>
              <a:t> </a:t>
            </a:r>
            <a:r>
              <a:rPr lang="ru-RU" sz="3200" b="1" dirty="0" err="1">
                <a:solidFill>
                  <a:srgbClr val="000066"/>
                </a:solidFill>
              </a:rPr>
              <a:t>ва</a:t>
            </a:r>
            <a:r>
              <a:rPr lang="ru-RU" sz="3200" b="1" dirty="0">
                <a:solidFill>
                  <a:srgbClr val="000066"/>
                </a:solidFill>
              </a:rPr>
              <a:t> </a:t>
            </a:r>
            <a:r>
              <a:rPr lang="ru-RU" sz="3200" b="1" dirty="0" err="1">
                <a:solidFill>
                  <a:srgbClr val="000066"/>
                </a:solidFill>
              </a:rPr>
              <a:t>курсатилган</a:t>
            </a:r>
            <a:r>
              <a:rPr lang="ru-RU" sz="3200" b="1" dirty="0">
                <a:solidFill>
                  <a:srgbClr val="000066"/>
                </a:solidFill>
              </a:rPr>
              <a:t> </a:t>
            </a:r>
            <a:r>
              <a:rPr lang="ru-RU" sz="3200" b="1" dirty="0" err="1">
                <a:solidFill>
                  <a:srgbClr val="000066"/>
                </a:solidFill>
              </a:rPr>
              <a:t>амалларни</a:t>
            </a:r>
            <a:r>
              <a:rPr lang="ru-RU" sz="3200" b="1" dirty="0">
                <a:solidFill>
                  <a:srgbClr val="000066"/>
                </a:solidFill>
              </a:rPr>
              <a:t> </a:t>
            </a:r>
            <a:r>
              <a:rPr lang="ru-RU" sz="3200" b="1" dirty="0" err="1">
                <a:solidFill>
                  <a:srgbClr val="000066"/>
                </a:solidFill>
              </a:rPr>
              <a:t>бажариб</a:t>
            </a:r>
            <a:r>
              <a:rPr lang="ru-RU" sz="3200" b="1" dirty="0">
                <a:solidFill>
                  <a:srgbClr val="000066"/>
                </a:solidFill>
              </a:rPr>
              <a:t>, </a:t>
            </a:r>
            <a:r>
              <a:rPr lang="ru-RU" sz="3200" b="1" dirty="0" err="1">
                <a:solidFill>
                  <a:srgbClr val="000066"/>
                </a:solidFill>
              </a:rPr>
              <a:t>натижани</a:t>
            </a:r>
            <a:r>
              <a:rPr lang="ru-RU" sz="3200" b="1" dirty="0">
                <a:solidFill>
                  <a:srgbClr val="000066"/>
                </a:solidFill>
              </a:rPr>
              <a:t> </a:t>
            </a:r>
            <a:r>
              <a:rPr lang="ru-RU" sz="3200" b="1" dirty="0" err="1">
                <a:solidFill>
                  <a:srgbClr val="000066"/>
                </a:solidFill>
              </a:rPr>
              <a:t>яна</a:t>
            </a:r>
            <a:r>
              <a:rPr lang="ru-RU" sz="3200" b="1" dirty="0">
                <a:solidFill>
                  <a:srgbClr val="000066"/>
                </a:solidFill>
              </a:rPr>
              <a:t> </a:t>
            </a:r>
            <a:r>
              <a:rPr lang="ru-RU" sz="3200" b="1" dirty="0" err="1">
                <a:solidFill>
                  <a:srgbClr val="000066"/>
                </a:solidFill>
              </a:rPr>
              <a:t>унда</a:t>
            </a:r>
            <a:r>
              <a:rPr lang="ru-RU" sz="3200" b="1" dirty="0">
                <a:solidFill>
                  <a:srgbClr val="000066"/>
                </a:solidFill>
              </a:rPr>
              <a:t> </a:t>
            </a:r>
            <a:r>
              <a:rPr lang="ru-RU" sz="3200" b="1" dirty="0" err="1">
                <a:solidFill>
                  <a:srgbClr val="000066"/>
                </a:solidFill>
              </a:rPr>
              <a:t>саклайди</a:t>
            </a:r>
            <a:r>
              <a:rPr lang="ru-RU" sz="3200" b="1" dirty="0">
                <a:solidFill>
                  <a:srgbClr val="000066"/>
                </a:solidFill>
              </a:rPr>
              <a:t> .</a:t>
            </a:r>
          </a:p>
        </p:txBody>
      </p:sp>
    </p:spTree>
  </p:cSld>
  <p:clrMapOvr>
    <a:masterClrMapping/>
  </p:clrMapOvr>
  <p:transition advTm="2000">
    <p:cover dir="d"/>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bg>
      <p:bgPr>
        <a:gradFill flip="none" rotWithShape="1">
          <a:gsLst>
            <a:gs pos="52000">
              <a:schemeClr val="tx2">
                <a:lumMod val="60000"/>
                <a:lumOff val="40000"/>
                <a:alpha val="71000"/>
              </a:schemeClr>
            </a:gs>
            <a:gs pos="25000">
              <a:srgbClr val="FF6633"/>
            </a:gs>
            <a:gs pos="50000">
              <a:srgbClr val="FFFF00"/>
            </a:gs>
            <a:gs pos="75000">
              <a:srgbClr val="01A78F"/>
            </a:gs>
            <a:gs pos="100000">
              <a:srgbClr val="3366FF"/>
            </a:gs>
          </a:gsLst>
          <a:lin ang="13500000" scaled="1"/>
          <a:tileRect/>
        </a:gra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a:xfrm>
            <a:off x="971550" y="404813"/>
            <a:ext cx="7620000" cy="1143000"/>
          </a:xfrm>
        </p:spPr>
        <p:txBody>
          <a:bodyPr/>
          <a:lstStyle/>
          <a:p>
            <a:pPr algn="ctr" eaLnBrk="1" hangingPunct="1"/>
            <a:r>
              <a:rPr lang="ru-RU" sz="4800" b="1" smtClean="0">
                <a:solidFill>
                  <a:srgbClr val="0000CC"/>
                </a:solidFill>
              </a:rPr>
              <a:t> Доимий хотира</a:t>
            </a:r>
          </a:p>
        </p:txBody>
      </p:sp>
      <p:sp>
        <p:nvSpPr>
          <p:cNvPr id="9219" name="Text Box 3"/>
          <p:cNvSpPr txBox="1">
            <a:spLocks noChangeArrowheads="1"/>
          </p:cNvSpPr>
          <p:nvPr/>
        </p:nvSpPr>
        <p:spPr bwMode="auto">
          <a:xfrm>
            <a:off x="611188" y="1273175"/>
            <a:ext cx="8280400" cy="5584825"/>
          </a:xfrm>
          <a:prstGeom prst="rect">
            <a:avLst/>
          </a:prstGeom>
          <a:noFill/>
          <a:ln w="9525">
            <a:noFill/>
            <a:miter lim="800000"/>
            <a:headEnd/>
            <a:tailEnd/>
          </a:ln>
          <a:effectLst/>
        </p:spPr>
        <p:txBody>
          <a:bodyPr>
            <a:spAutoFit/>
          </a:bodyPr>
          <a:lstStyle/>
          <a:p>
            <a:pPr algn="just">
              <a:spcBef>
                <a:spcPct val="50000"/>
              </a:spcBef>
            </a:pPr>
            <a:r>
              <a:rPr lang="ru-RU" sz="2400" b="1"/>
              <a:t>      </a:t>
            </a:r>
            <a:r>
              <a:rPr lang="ru-RU" b="1"/>
              <a:t>Компьютерларда берилганлар унга аввалдан жойлаштириладиган </a:t>
            </a:r>
            <a:r>
              <a:rPr lang="ru-RU" b="1" i="1"/>
              <a:t>доимий хотира </a:t>
            </a:r>
            <a:r>
              <a:rPr lang="ru-RU" b="1"/>
              <a:t>(</a:t>
            </a:r>
            <a:r>
              <a:rPr lang="en-US" b="1"/>
              <a:t>BIOS–Basic Input Output System </a:t>
            </a:r>
            <a:r>
              <a:rPr lang="ru-RU" b="1"/>
              <a:t>– киритиш – чикаришнинг асосий системаси) мавжуд. Бундай хотирадан факат укиш мумкин. Доимий хотиранинг каттик магнит диск (винчестер), 3,5 дюймли дискеталар </a:t>
            </a:r>
            <a:r>
              <a:rPr lang="en-US" b="1"/>
              <a:t>CD </a:t>
            </a:r>
            <a:r>
              <a:rPr lang="ru-RU" b="1"/>
              <a:t>дисклар, флеш-хотира каби турлари мавжуд.</a:t>
            </a:r>
          </a:p>
        </p:txBody>
      </p:sp>
    </p:spTree>
  </p:cSld>
  <p:clrMapOvr>
    <a:masterClrMapping/>
  </p:clrMapOvr>
  <p:transition advTm="2000">
    <p:cut/>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gradFill flip="none" rotWithShape="1">
          <a:gsLst>
            <a:gs pos="27000">
              <a:schemeClr val="tx2">
                <a:lumMod val="60000"/>
                <a:lumOff val="40000"/>
                <a:alpha val="36000"/>
              </a:schemeClr>
            </a:gs>
            <a:gs pos="25000">
              <a:srgbClr val="FF6633"/>
            </a:gs>
            <a:gs pos="50000">
              <a:srgbClr val="FFFF00"/>
            </a:gs>
            <a:gs pos="75000">
              <a:srgbClr val="01A78F"/>
            </a:gs>
            <a:gs pos="100000">
              <a:srgbClr val="3366FF"/>
            </a:gs>
          </a:gsLst>
          <a:lin ang="16200000" scaled="1"/>
          <a:tileRect/>
        </a:gra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p:txBody>
          <a:bodyPr/>
          <a:lstStyle/>
          <a:p>
            <a:pPr algn="ctr" eaLnBrk="1" hangingPunct="1"/>
            <a:r>
              <a:rPr lang="ru-RU" sz="4800" b="1" smtClean="0">
                <a:solidFill>
                  <a:srgbClr val="0000CC"/>
                </a:solidFill>
              </a:rPr>
              <a:t>-Кеш хотира</a:t>
            </a:r>
          </a:p>
        </p:txBody>
      </p:sp>
      <p:sp>
        <p:nvSpPr>
          <p:cNvPr id="10243" name="Text Box 3"/>
          <p:cNvSpPr txBox="1">
            <a:spLocks noChangeArrowheads="1"/>
          </p:cNvSpPr>
          <p:nvPr/>
        </p:nvSpPr>
        <p:spPr bwMode="auto">
          <a:xfrm>
            <a:off x="900113" y="1916113"/>
            <a:ext cx="7775575" cy="3503612"/>
          </a:xfrm>
          <a:prstGeom prst="rect">
            <a:avLst/>
          </a:prstGeom>
          <a:noFill/>
          <a:ln w="9525">
            <a:noFill/>
            <a:miter lim="800000"/>
            <a:headEnd/>
            <a:tailEnd/>
          </a:ln>
          <a:effectLst/>
        </p:spPr>
        <p:txBody>
          <a:bodyPr>
            <a:spAutoFit/>
          </a:bodyPr>
          <a:lstStyle/>
          <a:p>
            <a:pPr algn="just">
              <a:spcBef>
                <a:spcPct val="50000"/>
              </a:spcBef>
            </a:pPr>
            <a:r>
              <a:rPr lang="ru-RU" sz="2400" b="1" i="1"/>
              <a:t>      </a:t>
            </a:r>
            <a:r>
              <a:rPr lang="ru-RU" sz="3200" b="1" i="1"/>
              <a:t>Кеш хотира</a:t>
            </a:r>
            <a:r>
              <a:rPr lang="ru-RU" sz="3200" b="1"/>
              <a:t> </a:t>
            </a:r>
            <a:r>
              <a:rPr lang="ru-RU" sz="3200" b="1">
                <a:solidFill>
                  <a:srgbClr val="993366"/>
                </a:solidFill>
              </a:rPr>
              <a:t>компьютер ишлаш тезлигини ошириш учун хизмат килади. У тезкор хотира ва микропроцессор орасида жойлашган. Шунинг учун компьютер хотирасининг купрок ишлатиладиган кисми нусхасини </a:t>
            </a:r>
            <a:r>
              <a:rPr lang="ru-RU" sz="3200" b="1" i="1">
                <a:solidFill>
                  <a:srgbClr val="993366"/>
                </a:solidFill>
              </a:rPr>
              <a:t>кеш хотирада</a:t>
            </a:r>
            <a:r>
              <a:rPr lang="ru-RU" sz="3200" b="1">
                <a:solidFill>
                  <a:srgbClr val="993366"/>
                </a:solidFill>
              </a:rPr>
              <a:t> саклаб туради.</a:t>
            </a:r>
          </a:p>
        </p:txBody>
      </p:sp>
    </p:spTree>
  </p:cSld>
  <p:clrMapOvr>
    <a:masterClrMapping/>
  </p:clrMapOvr>
  <p:transition advTm="2000">
    <p:cover dir="u"/>
  </p:transition>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51</TotalTime>
  <Words>2955</Words>
  <Application>Microsoft Office PowerPoint</Application>
  <PresentationFormat>Экран (4:3)</PresentationFormat>
  <Paragraphs>275</Paragraphs>
  <Slides>60</Slides>
  <Notes>17</Notes>
  <HiddenSlides>0</HiddenSlides>
  <MMClips>0</MMClips>
  <ScaleCrop>false</ScaleCrop>
  <HeadingPairs>
    <vt:vector size="4" baseType="variant">
      <vt:variant>
        <vt:lpstr>Тема</vt:lpstr>
      </vt:variant>
      <vt:variant>
        <vt:i4>1</vt:i4>
      </vt:variant>
      <vt:variant>
        <vt:lpstr>Заголовки слайдов</vt:lpstr>
      </vt:variant>
      <vt:variant>
        <vt:i4>60</vt:i4>
      </vt:variant>
    </vt:vector>
  </HeadingPairs>
  <TitlesOfParts>
    <vt:vector size="61" baseType="lpstr">
      <vt:lpstr>Тема Office</vt:lpstr>
      <vt:lpstr>Презентация PowerPoint</vt:lpstr>
      <vt:lpstr>.</vt:lpstr>
      <vt:lpstr>Р Е Ж А :</vt:lpstr>
      <vt:lpstr>1. Системалар блоки  </vt:lpstr>
      <vt:lpstr>Презентация PowerPoint</vt:lpstr>
      <vt:lpstr>Хотира</vt:lpstr>
      <vt:lpstr>Тезкор хотира</vt:lpstr>
      <vt:lpstr> Доимий хотира</vt:lpstr>
      <vt:lpstr>-Кеш хотира</vt:lpstr>
      <vt:lpstr> Видеохотира</vt:lpstr>
      <vt:lpstr>Шина</vt:lpstr>
      <vt:lpstr> Система платаси</vt:lpstr>
      <vt:lpstr>Монитор</vt:lpstr>
      <vt:lpstr>Клавиатура ва сичконча</vt:lpstr>
      <vt:lpstr>        Клавиатура 101- 105 клавишлардан иборат: Уз вазифаларига кура клавишлар бешта гурухга булинади:</vt:lpstr>
      <vt:lpstr>3. Ташки курилмалар.</vt:lpstr>
      <vt:lpstr> Принтер</vt:lpstr>
      <vt:lpstr>Модем</vt:lpstr>
      <vt:lpstr>Сканер</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Tizimli blokka texnik qurilmalarni ulash portlari bilan tanishish, ularni ulab ko‘rish</vt:lpstr>
      <vt:lpstr>Ona plataga yangi o‘rnatilgan xaritani ishini BIOS orqali, tizim orqali boshqarish.</vt:lpstr>
      <vt:lpstr>Kompyuterning qo’shimcha qurilmani o’rnatish.</vt:lpstr>
      <vt:lpstr>,</vt:lpstr>
      <vt:lpstr>Qurilmalar ishini nazorat qiluvchi, drayverlarini viruslardan saqlovchi profilaktik dasturlar bilan tanishish. </vt:lpstr>
      <vt:lpstr>Kompyuterning asosiy qurilmalarining vazifalari tasnifi</vt:lpstr>
      <vt:lpstr>Markaziy mikroprosessorni tuzilishi bilan tanishish, boshqa turdagi mikroprosessorlar bilan solishtirish. </vt:lpstr>
      <vt:lpstr>Markaziy mikroprotsessorni olib, uning turini aniqlash, unga profilaktik xizmat ko‘rsatish. </vt:lpstr>
      <vt:lpstr>Monitor har xil ko'rinishlarda bo'lishi mumkin:</vt:lpstr>
      <vt:lpstr>Kompyuterga qo’shimcha yangi qurilmalar  o’rnatish. Yangi qurilmani tizimli blokka ulab undan foydalanish uchun oldin uni ulanish usuliga ko’ra to’ri ulanib, kompyuter yoqiladi. Agar operatsion tizimlarning o’zi yangi qurilmalarning draverini avtomatik  tarzda topmasa ularni biror ko’rsatilgan manzildan yuklash buyrug’I beriladi. Drayvеrlar. Ular OT imkoniyatlarini kеngaytiradi. Jumladan, kompyutеrning kiritish – chiqarish qurilmalari (klaviatura, sichqoncha, printеrlar va boshqalar)ni boshqarishda yordam bеradi. Drayvеrlar yordamida kompyutеrga yangi qurilmalarni ulash yoki mavjud qurilmalardan nostandart ravishda</vt:lpstr>
      <vt:lpstr> Tezkor xotira, uni vazifasi bilan tanishish</vt:lpstr>
      <vt:lpstr>.</vt:lpstr>
      <vt:lpstr>                                        Tez hotira Tez hotira dastur va ma’lumotlarni komp`yuterda ma’lum vaqt saqlab turadi. Komp`yuterda uning borligi o’chib ketadi. </vt:lpstr>
      <vt:lpstr>.</vt:lpstr>
      <vt:lpstr>                 KLAVIATURA </vt:lpstr>
      <vt:lpstr>Klaviatura </vt:lpstr>
      <vt:lpstr>Sichqoncha  </vt:lpstr>
      <vt:lpstr>Ona plata bilan tanishish, uning turini, imkoniyatlarini aniqlash. </vt:lpstr>
      <vt:lpstr>Ona plata</vt:lpstr>
      <vt:lpstr>Mercuriy, MSI, IBM ona platalarinimg texnik xarakteristikasi.</vt:lpstr>
      <vt:lpstr>Printerlar</vt:lpstr>
      <vt:lpstr>Skanerlar</vt:lpstr>
      <vt:lpstr>Ona plataga yangi xarita o’rnatish</vt:lpstr>
      <vt:lpstr>Video xotira</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GIGABYTE</dc:creator>
  <cp:lastModifiedBy>Home</cp:lastModifiedBy>
  <cp:revision>9</cp:revision>
  <dcterms:created xsi:type="dcterms:W3CDTF">2015-05-20T04:59:58Z</dcterms:created>
  <dcterms:modified xsi:type="dcterms:W3CDTF">2016-05-13T22:57:26Z</dcterms:modified>
</cp:coreProperties>
</file>